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21"/>
  </p:notesMasterIdLst>
  <p:sldIdLst>
    <p:sldId id="274"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B9EAD-D60D-74D7-D0C9-BD174F55E9C4}" v="385" dt="2023-05-04T22:41:10.266"/>
    <p1510:client id="{5FD4EB7E-C3F6-47F6-A148-79A952FF7DEB}" v="173" dt="2023-05-04T21:49:05.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2.xml" Id="rId3" /><Relationship Type="http://schemas.openxmlformats.org/officeDocument/2006/relationships/notesMaster" Target="notesMasters/notesMaster1.xml" Id="rId21"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tableStyles" Target="tableStyles.xml" Id="rId25"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slide" Target="slides/slide19.xml" Id="rId20"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theme" Target="theme/theme1.xml" Id="rId24"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viewProps" Target="viewProps.xml" Id="rId23" /><Relationship Type="http://schemas.openxmlformats.org/officeDocument/2006/relationships/slide" Target="slides/slide9.xml" Id="rId10" /><Relationship Type="http://schemas.openxmlformats.org/officeDocument/2006/relationships/slide" Target="slides/slide18.xml" Id="rId19"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presProps" Target="presProps.xml" Id="rId22" /><Relationship Type="http://schemas.microsoft.com/office/2015/10/relationships/revisionInfo" Target="revisionInfo.xml" Id="rId27" /></Relationships>
</file>

<file path=ppt/diagrams/_rels/data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7.svg"/></Relationships>
</file>

<file path=ppt/diagrams/_rels/data14.xml.rels><?xml version="1.0" encoding="UTF-8" standalone="yes"?>
<Relationships xmlns="http://schemas.openxmlformats.org/package/2006/relationships"><Relationship Id="rId2" Type="http://schemas.openxmlformats.org/officeDocument/2006/relationships/image" Target="../media/image51.svg"/><Relationship Id="rId1" Type="http://schemas.openxmlformats.org/officeDocument/2006/relationships/image" Target="../media/image50.png"/></Relationships>
</file>

<file path=ppt/diagrams/_rels/data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7.svg"/></Relationships>
</file>

<file path=ppt/diagrams/_rels/drawing14.xml.rels><?xml version="1.0" encoding="UTF-8" standalone="yes"?>
<Relationships xmlns="http://schemas.openxmlformats.org/package/2006/relationships"><Relationship Id="rId2" Type="http://schemas.openxmlformats.org/officeDocument/2006/relationships/image" Target="../media/image51.svg"/><Relationship Id="rId1" Type="http://schemas.openxmlformats.org/officeDocument/2006/relationships/image" Target="../media/image5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5DF1E8-DE26-0341-AF8F-0EDD95918DAA}" type="doc">
      <dgm:prSet loTypeId="urn:microsoft.com/office/officeart/2005/8/layout/vList5" loCatId="" qsTypeId="urn:microsoft.com/office/officeart/2005/8/quickstyle/simple5" qsCatId="simple" csTypeId="urn:microsoft.com/office/officeart/2005/8/colors/accent0_3" csCatId="mainScheme" phldr="1"/>
      <dgm:spPr/>
      <dgm:t>
        <a:bodyPr/>
        <a:lstStyle/>
        <a:p>
          <a:endParaRPr lang="en-US"/>
        </a:p>
      </dgm:t>
    </dgm:pt>
    <dgm:pt modelId="{C091ECE2-A5C8-4D46-BEC8-E0DDBABB8A14}">
      <dgm:prSet phldrT="[Text]"/>
      <dgm:spPr/>
      <dgm:t>
        <a:bodyPr/>
        <a:lstStyle/>
        <a:p>
          <a:r>
            <a:rPr lang="en-US" dirty="0"/>
            <a:t>Company</a:t>
          </a:r>
        </a:p>
      </dgm:t>
    </dgm:pt>
    <dgm:pt modelId="{D650A302-1E35-4148-A1D2-78FB2622E909}" type="parTrans" cxnId="{AB11A868-27AA-3144-A104-8711BE5B453A}">
      <dgm:prSet/>
      <dgm:spPr/>
      <dgm:t>
        <a:bodyPr/>
        <a:lstStyle/>
        <a:p>
          <a:endParaRPr lang="en-US"/>
        </a:p>
      </dgm:t>
    </dgm:pt>
    <dgm:pt modelId="{B7177510-6BC1-D241-A3F8-A82FEDCDF7AD}" type="sibTrans" cxnId="{AB11A868-27AA-3144-A104-8711BE5B453A}">
      <dgm:prSet/>
      <dgm:spPr/>
      <dgm:t>
        <a:bodyPr/>
        <a:lstStyle/>
        <a:p>
          <a:endParaRPr lang="en-US"/>
        </a:p>
      </dgm:t>
    </dgm:pt>
    <dgm:pt modelId="{116D75E8-7329-4E4B-ADDB-32C7040824C1}">
      <dgm:prSet phldrT="[Text]"/>
      <dgm:spPr/>
      <dgm:t>
        <a:bodyPr/>
        <a:lstStyle/>
        <a:p>
          <a:r>
            <a:rPr lang="en-US" dirty="0"/>
            <a:t>Intel</a:t>
          </a:r>
        </a:p>
      </dgm:t>
    </dgm:pt>
    <dgm:pt modelId="{343A2FB7-599B-E246-8AE8-238656D57FE4}" type="parTrans" cxnId="{83F8C868-7018-EA47-A590-149D23CAE11C}">
      <dgm:prSet/>
      <dgm:spPr/>
      <dgm:t>
        <a:bodyPr/>
        <a:lstStyle/>
        <a:p>
          <a:endParaRPr lang="en-US"/>
        </a:p>
      </dgm:t>
    </dgm:pt>
    <dgm:pt modelId="{702852FE-11AE-D94A-ABD1-546F02CBB7DF}" type="sibTrans" cxnId="{83F8C868-7018-EA47-A590-149D23CAE11C}">
      <dgm:prSet/>
      <dgm:spPr/>
      <dgm:t>
        <a:bodyPr/>
        <a:lstStyle/>
        <a:p>
          <a:endParaRPr lang="en-US"/>
        </a:p>
      </dgm:t>
    </dgm:pt>
    <dgm:pt modelId="{E2619637-D6DB-7E4E-B105-C2A271D1D052}">
      <dgm:prSet phldrT="[Text]"/>
      <dgm:spPr/>
      <dgm:t>
        <a:bodyPr/>
        <a:lstStyle/>
        <a:p>
          <a:r>
            <a:rPr lang="en-US" dirty="0"/>
            <a:t>Head quarter – Santa Clara</a:t>
          </a:r>
        </a:p>
      </dgm:t>
    </dgm:pt>
    <dgm:pt modelId="{37976A1F-197A-6B44-B049-41533762D9EE}" type="parTrans" cxnId="{98AB94B6-0DE8-B64D-B843-BCBA46109DB2}">
      <dgm:prSet/>
      <dgm:spPr/>
      <dgm:t>
        <a:bodyPr/>
        <a:lstStyle/>
        <a:p>
          <a:endParaRPr lang="en-US"/>
        </a:p>
      </dgm:t>
    </dgm:pt>
    <dgm:pt modelId="{90A4CD7D-0A36-2243-92F9-9FD099E55E7E}" type="sibTrans" cxnId="{98AB94B6-0DE8-B64D-B843-BCBA46109DB2}">
      <dgm:prSet/>
      <dgm:spPr/>
      <dgm:t>
        <a:bodyPr/>
        <a:lstStyle/>
        <a:p>
          <a:endParaRPr lang="en-US"/>
        </a:p>
      </dgm:t>
    </dgm:pt>
    <dgm:pt modelId="{4D3E4253-61AA-B54B-BAB4-AA568DA763F6}">
      <dgm:prSet phldrT="[Text]"/>
      <dgm:spPr/>
      <dgm:t>
        <a:bodyPr/>
        <a:lstStyle/>
        <a:p>
          <a:r>
            <a:rPr lang="en-US" dirty="0"/>
            <a:t>Founded</a:t>
          </a:r>
        </a:p>
      </dgm:t>
    </dgm:pt>
    <dgm:pt modelId="{1C3BC4DF-C340-9847-A293-CF8B98D79F46}" type="parTrans" cxnId="{497A7D97-574A-8B4A-96A7-ED16A59C30AB}">
      <dgm:prSet/>
      <dgm:spPr/>
      <dgm:t>
        <a:bodyPr/>
        <a:lstStyle/>
        <a:p>
          <a:endParaRPr lang="en-US"/>
        </a:p>
      </dgm:t>
    </dgm:pt>
    <dgm:pt modelId="{2A892A80-00EB-3B45-9B29-3C4336B5F19F}" type="sibTrans" cxnId="{497A7D97-574A-8B4A-96A7-ED16A59C30AB}">
      <dgm:prSet/>
      <dgm:spPr/>
      <dgm:t>
        <a:bodyPr/>
        <a:lstStyle/>
        <a:p>
          <a:endParaRPr lang="en-US"/>
        </a:p>
      </dgm:t>
    </dgm:pt>
    <dgm:pt modelId="{4E5E2E8F-F575-154A-8CEE-6CA6362268BE}">
      <dgm:prSet phldrT="[Text]"/>
      <dgm:spPr/>
      <dgm:t>
        <a:bodyPr/>
        <a:lstStyle/>
        <a:p>
          <a:r>
            <a:rPr lang="en-US" dirty="0"/>
            <a:t>1968</a:t>
          </a:r>
        </a:p>
      </dgm:t>
    </dgm:pt>
    <dgm:pt modelId="{B161E2F3-441E-F843-9B36-7E9164F88F9A}" type="parTrans" cxnId="{3D70F473-5F70-424D-B18C-F83D99A4AB16}">
      <dgm:prSet/>
      <dgm:spPr/>
      <dgm:t>
        <a:bodyPr/>
        <a:lstStyle/>
        <a:p>
          <a:endParaRPr lang="en-US"/>
        </a:p>
      </dgm:t>
    </dgm:pt>
    <dgm:pt modelId="{255B79D4-ACFD-2645-A145-E4C56F601052}" type="sibTrans" cxnId="{3D70F473-5F70-424D-B18C-F83D99A4AB16}">
      <dgm:prSet/>
      <dgm:spPr/>
      <dgm:t>
        <a:bodyPr/>
        <a:lstStyle/>
        <a:p>
          <a:endParaRPr lang="en-US"/>
        </a:p>
      </dgm:t>
    </dgm:pt>
    <dgm:pt modelId="{F7AC8C0E-BF20-3543-B029-E57FFD851EC1}">
      <dgm:prSet phldrT="[Text]"/>
      <dgm:spPr/>
      <dgm:t>
        <a:bodyPr/>
        <a:lstStyle/>
        <a:p>
          <a:r>
            <a:rPr lang="en-US" dirty="0"/>
            <a:t>1</a:t>
          </a:r>
          <a:r>
            <a:rPr lang="en-US" baseline="30000" dirty="0"/>
            <a:t>st</a:t>
          </a:r>
          <a:r>
            <a:rPr lang="en-US" dirty="0"/>
            <a:t> Micro Processor - 1971</a:t>
          </a:r>
        </a:p>
      </dgm:t>
    </dgm:pt>
    <dgm:pt modelId="{BA74BA62-6B69-3A4E-AD43-B5950B96C38A}" type="parTrans" cxnId="{1DF62F4A-5CA4-8241-8C2B-FC0047DA7CA9}">
      <dgm:prSet/>
      <dgm:spPr/>
      <dgm:t>
        <a:bodyPr/>
        <a:lstStyle/>
        <a:p>
          <a:endParaRPr lang="en-US"/>
        </a:p>
      </dgm:t>
    </dgm:pt>
    <dgm:pt modelId="{6BD6C951-BB9A-4140-9FE2-1A4025119C10}" type="sibTrans" cxnId="{1DF62F4A-5CA4-8241-8C2B-FC0047DA7CA9}">
      <dgm:prSet/>
      <dgm:spPr/>
      <dgm:t>
        <a:bodyPr/>
        <a:lstStyle/>
        <a:p>
          <a:endParaRPr lang="en-US"/>
        </a:p>
      </dgm:t>
    </dgm:pt>
    <dgm:pt modelId="{61B1124F-F0E5-D347-AB37-CFD363FB2B26}">
      <dgm:prSet phldrT="[Text]"/>
      <dgm:spPr/>
      <dgm:t>
        <a:bodyPr/>
        <a:lstStyle/>
        <a:p>
          <a:r>
            <a:rPr lang="en-US"/>
            <a:t>Revenue</a:t>
          </a:r>
        </a:p>
      </dgm:t>
    </dgm:pt>
    <dgm:pt modelId="{D0356B27-F614-5545-B2F2-0FE42AC5BCA5}" type="parTrans" cxnId="{A65EA83B-302A-1641-98AC-AD73309D0447}">
      <dgm:prSet/>
      <dgm:spPr/>
      <dgm:t>
        <a:bodyPr/>
        <a:lstStyle/>
        <a:p>
          <a:endParaRPr lang="en-US"/>
        </a:p>
      </dgm:t>
    </dgm:pt>
    <dgm:pt modelId="{E241B63A-5FB4-DB44-A556-8860BA54B1B7}" type="sibTrans" cxnId="{A65EA83B-302A-1641-98AC-AD73309D0447}">
      <dgm:prSet/>
      <dgm:spPr/>
      <dgm:t>
        <a:bodyPr/>
        <a:lstStyle/>
        <a:p>
          <a:endParaRPr lang="en-US"/>
        </a:p>
      </dgm:t>
    </dgm:pt>
    <dgm:pt modelId="{C966C9F7-7AA3-014E-A0EC-5CBBFC0B98A5}">
      <dgm:prSet phldrT="[Text]"/>
      <dgm:spPr/>
      <dgm:t>
        <a:bodyPr/>
        <a:lstStyle/>
        <a:p>
          <a:r>
            <a:rPr lang="en-US" dirty="0"/>
            <a:t>$50 Billion in 2011</a:t>
          </a:r>
        </a:p>
      </dgm:t>
    </dgm:pt>
    <dgm:pt modelId="{7F080FE7-64DC-3E4C-9242-652CEEE9EFC6}" type="parTrans" cxnId="{493544AB-7EBD-EE4A-AF0F-56C2676F25A0}">
      <dgm:prSet/>
      <dgm:spPr/>
      <dgm:t>
        <a:bodyPr/>
        <a:lstStyle/>
        <a:p>
          <a:endParaRPr lang="en-US"/>
        </a:p>
      </dgm:t>
    </dgm:pt>
    <dgm:pt modelId="{7D0A6DD2-79F3-1547-A8B3-949CC52F4C90}" type="sibTrans" cxnId="{493544AB-7EBD-EE4A-AF0F-56C2676F25A0}">
      <dgm:prSet/>
      <dgm:spPr/>
      <dgm:t>
        <a:bodyPr/>
        <a:lstStyle/>
        <a:p>
          <a:endParaRPr lang="en-US"/>
        </a:p>
      </dgm:t>
    </dgm:pt>
    <dgm:pt modelId="{5596B659-A626-3844-8E86-37F4CDF8683E}">
      <dgm:prSet/>
      <dgm:spPr/>
      <dgm:t>
        <a:bodyPr/>
        <a:lstStyle/>
        <a:p>
          <a:r>
            <a:rPr lang="en-US" dirty="0"/>
            <a:t>Employees</a:t>
          </a:r>
        </a:p>
      </dgm:t>
    </dgm:pt>
    <dgm:pt modelId="{5E06F2B5-CD39-744D-B87E-1228FA2C02DE}" type="parTrans" cxnId="{5291B106-3F9F-F842-BE15-410DDBC7138D}">
      <dgm:prSet/>
      <dgm:spPr/>
      <dgm:t>
        <a:bodyPr/>
        <a:lstStyle/>
        <a:p>
          <a:endParaRPr lang="en-US"/>
        </a:p>
      </dgm:t>
    </dgm:pt>
    <dgm:pt modelId="{C7381ED0-4032-E541-85FE-75CFC4B9AA09}" type="sibTrans" cxnId="{5291B106-3F9F-F842-BE15-410DDBC7138D}">
      <dgm:prSet/>
      <dgm:spPr/>
      <dgm:t>
        <a:bodyPr/>
        <a:lstStyle/>
        <a:p>
          <a:endParaRPr lang="en-US"/>
        </a:p>
      </dgm:t>
    </dgm:pt>
    <dgm:pt modelId="{535EA2DD-0E7C-D74A-9591-4A39B9CB44D9}">
      <dgm:prSet/>
      <dgm:spPr/>
      <dgm:t>
        <a:bodyPr/>
        <a:lstStyle/>
        <a:p>
          <a:r>
            <a:rPr lang="en-US" dirty="0"/>
            <a:t>80,000</a:t>
          </a:r>
        </a:p>
      </dgm:t>
    </dgm:pt>
    <dgm:pt modelId="{3C0E529D-4590-9E44-8166-13E3F6DC1DA6}" type="parTrans" cxnId="{19FD3BEF-79FA-4544-8F3A-50320B029901}">
      <dgm:prSet/>
      <dgm:spPr/>
      <dgm:t>
        <a:bodyPr/>
        <a:lstStyle/>
        <a:p>
          <a:endParaRPr lang="en-US"/>
        </a:p>
      </dgm:t>
    </dgm:pt>
    <dgm:pt modelId="{D9C86AF3-D4EA-7441-8B2E-2A49066F61F5}" type="sibTrans" cxnId="{19FD3BEF-79FA-4544-8F3A-50320B029901}">
      <dgm:prSet/>
      <dgm:spPr/>
      <dgm:t>
        <a:bodyPr/>
        <a:lstStyle/>
        <a:p>
          <a:endParaRPr lang="en-US"/>
        </a:p>
      </dgm:t>
    </dgm:pt>
    <dgm:pt modelId="{CD989234-5D97-9C41-9596-BFACE3948E1E}">
      <dgm:prSet/>
      <dgm:spPr/>
      <dgm:t>
        <a:bodyPr/>
        <a:lstStyle/>
        <a:p>
          <a:r>
            <a:rPr lang="en-US" dirty="0"/>
            <a:t>Founder</a:t>
          </a:r>
        </a:p>
      </dgm:t>
    </dgm:pt>
    <dgm:pt modelId="{9F3FFACD-DF52-D743-A409-AF6B5FC327B4}" type="parTrans" cxnId="{16BFBBBD-5920-4342-B7E5-5D18E3B69EBB}">
      <dgm:prSet/>
      <dgm:spPr/>
      <dgm:t>
        <a:bodyPr/>
        <a:lstStyle/>
        <a:p>
          <a:endParaRPr lang="en-US"/>
        </a:p>
      </dgm:t>
    </dgm:pt>
    <dgm:pt modelId="{9DA9293C-4C31-544C-842E-BBCF7E57EA88}" type="sibTrans" cxnId="{16BFBBBD-5920-4342-B7E5-5D18E3B69EBB}">
      <dgm:prSet/>
      <dgm:spPr/>
      <dgm:t>
        <a:bodyPr/>
        <a:lstStyle/>
        <a:p>
          <a:endParaRPr lang="en-US"/>
        </a:p>
      </dgm:t>
    </dgm:pt>
    <dgm:pt modelId="{B20D3CCC-4BD2-0A49-AAAF-09A776E866CA}">
      <dgm:prSet/>
      <dgm:spPr/>
      <dgm:t>
        <a:bodyPr/>
        <a:lstStyle/>
        <a:p>
          <a:r>
            <a:rPr lang="en-US" dirty="0"/>
            <a:t>One of the founder Gordon Moore</a:t>
          </a:r>
        </a:p>
      </dgm:t>
    </dgm:pt>
    <dgm:pt modelId="{B1280BF8-C6B5-E349-8A38-699A24C6BA2F}" type="parTrans" cxnId="{40D89105-4663-7B4B-8391-4A4374741DB7}">
      <dgm:prSet/>
      <dgm:spPr/>
      <dgm:t>
        <a:bodyPr/>
        <a:lstStyle/>
        <a:p>
          <a:endParaRPr lang="en-US"/>
        </a:p>
      </dgm:t>
    </dgm:pt>
    <dgm:pt modelId="{859EB0CA-8932-F343-845C-4EFC1D94E168}" type="sibTrans" cxnId="{40D89105-4663-7B4B-8391-4A4374741DB7}">
      <dgm:prSet/>
      <dgm:spPr/>
      <dgm:t>
        <a:bodyPr/>
        <a:lstStyle/>
        <a:p>
          <a:endParaRPr lang="en-US"/>
        </a:p>
      </dgm:t>
    </dgm:pt>
    <dgm:pt modelId="{CCF0A52F-D5F4-A842-BE47-A996EB96FA8D}">
      <dgm:prSet/>
      <dgm:spPr/>
      <dgm:t>
        <a:bodyPr/>
        <a:lstStyle/>
        <a:p>
          <a:r>
            <a:rPr lang="en-US" dirty="0"/>
            <a:t>Head of Data marketing analytics &amp; Mobile </a:t>
          </a:r>
        </a:p>
      </dgm:t>
    </dgm:pt>
    <dgm:pt modelId="{B212D16F-78C0-9047-9325-BE8C5002ED93}" type="parTrans" cxnId="{A4956F8B-DCC1-C143-8BF2-D112DE366126}">
      <dgm:prSet/>
      <dgm:spPr/>
      <dgm:t>
        <a:bodyPr/>
        <a:lstStyle/>
        <a:p>
          <a:endParaRPr lang="en-US"/>
        </a:p>
      </dgm:t>
    </dgm:pt>
    <dgm:pt modelId="{F5A7F35E-36D4-174C-80A0-4D7C21E16483}" type="sibTrans" cxnId="{A4956F8B-DCC1-C143-8BF2-D112DE366126}">
      <dgm:prSet/>
      <dgm:spPr/>
      <dgm:t>
        <a:bodyPr/>
        <a:lstStyle/>
        <a:p>
          <a:endParaRPr lang="en-US"/>
        </a:p>
      </dgm:t>
    </dgm:pt>
    <dgm:pt modelId="{740ACDEF-E669-AE46-83D7-8A4BE3468F38}">
      <dgm:prSet/>
      <dgm:spPr/>
      <dgm:t>
        <a:bodyPr/>
        <a:lstStyle/>
        <a:p>
          <a:r>
            <a:rPr lang="en-US" dirty="0"/>
            <a:t>Peter Dingle</a:t>
          </a:r>
        </a:p>
      </dgm:t>
    </dgm:pt>
    <dgm:pt modelId="{C63B3603-FE61-9C4E-9B7F-588E3540E98B}" type="parTrans" cxnId="{B05DDB33-5F59-8946-8D72-2C0691E6CA19}">
      <dgm:prSet/>
      <dgm:spPr/>
      <dgm:t>
        <a:bodyPr/>
        <a:lstStyle/>
        <a:p>
          <a:endParaRPr lang="en-US"/>
        </a:p>
      </dgm:t>
    </dgm:pt>
    <dgm:pt modelId="{CD0E7298-16DF-1E47-BCDE-2FA26CB920FA}" type="sibTrans" cxnId="{B05DDB33-5F59-8946-8D72-2C0691E6CA19}">
      <dgm:prSet/>
      <dgm:spPr/>
      <dgm:t>
        <a:bodyPr/>
        <a:lstStyle/>
        <a:p>
          <a:endParaRPr lang="en-US"/>
        </a:p>
      </dgm:t>
    </dgm:pt>
    <dgm:pt modelId="{3FA3DCD5-F37E-0F44-B0F8-39DEA121DAB9}">
      <dgm:prSet/>
      <dgm:spPr/>
      <dgm:t>
        <a:bodyPr/>
        <a:lstStyle/>
        <a:p>
          <a:r>
            <a:rPr lang="en-US" dirty="0"/>
            <a:t>Manager of retail marketing</a:t>
          </a:r>
        </a:p>
      </dgm:t>
    </dgm:pt>
    <dgm:pt modelId="{775D2C6B-E960-8446-991B-04177F9FCCD0}" type="parTrans" cxnId="{F9F33959-BAAC-134E-A02B-FC8E49FE183E}">
      <dgm:prSet/>
      <dgm:spPr/>
      <dgm:t>
        <a:bodyPr/>
        <a:lstStyle/>
        <a:p>
          <a:endParaRPr lang="en-US"/>
        </a:p>
      </dgm:t>
    </dgm:pt>
    <dgm:pt modelId="{BC2A6C2D-EDC6-E044-8C6C-85B4FFA8E467}" type="sibTrans" cxnId="{F9F33959-BAAC-134E-A02B-FC8E49FE183E}">
      <dgm:prSet/>
      <dgm:spPr/>
      <dgm:t>
        <a:bodyPr/>
        <a:lstStyle/>
        <a:p>
          <a:endParaRPr lang="en-US"/>
        </a:p>
      </dgm:t>
    </dgm:pt>
    <dgm:pt modelId="{FD086A46-A0F2-6843-A1E9-4D75805EAD57}">
      <dgm:prSet/>
      <dgm:spPr/>
      <dgm:t>
        <a:bodyPr/>
        <a:lstStyle/>
        <a:p>
          <a:r>
            <a:rPr lang="en-US" dirty="0"/>
            <a:t>Paula Jones</a:t>
          </a:r>
        </a:p>
      </dgm:t>
    </dgm:pt>
    <dgm:pt modelId="{3F5E33A8-9B69-D644-B5E1-609AEFBF8CEA}" type="parTrans" cxnId="{0EFE0D33-27EA-FB46-BEFD-B67501418354}">
      <dgm:prSet/>
      <dgm:spPr/>
      <dgm:t>
        <a:bodyPr/>
        <a:lstStyle/>
        <a:p>
          <a:endParaRPr lang="en-US"/>
        </a:p>
      </dgm:t>
    </dgm:pt>
    <dgm:pt modelId="{4A30BDFC-290E-9741-94F5-02D0126A2DF6}" type="sibTrans" cxnId="{0EFE0D33-27EA-FB46-BEFD-B67501418354}">
      <dgm:prSet/>
      <dgm:spPr/>
      <dgm:t>
        <a:bodyPr/>
        <a:lstStyle/>
        <a:p>
          <a:endParaRPr lang="en-US"/>
        </a:p>
      </dgm:t>
    </dgm:pt>
    <dgm:pt modelId="{C694741B-C461-F648-9920-76B0D6C49BA2}" type="pres">
      <dgm:prSet presAssocID="{705DF1E8-DE26-0341-AF8F-0EDD95918DAA}" presName="Name0" presStyleCnt="0">
        <dgm:presLayoutVars>
          <dgm:dir/>
          <dgm:animLvl val="lvl"/>
          <dgm:resizeHandles val="exact"/>
        </dgm:presLayoutVars>
      </dgm:prSet>
      <dgm:spPr/>
    </dgm:pt>
    <dgm:pt modelId="{A466745F-19A3-F346-A41E-72C9DA48FBF6}" type="pres">
      <dgm:prSet presAssocID="{C091ECE2-A5C8-4D46-BEC8-E0DDBABB8A14}" presName="linNode" presStyleCnt="0"/>
      <dgm:spPr/>
    </dgm:pt>
    <dgm:pt modelId="{B16143C8-DDDA-6640-8425-F62B2CFA8E71}" type="pres">
      <dgm:prSet presAssocID="{C091ECE2-A5C8-4D46-BEC8-E0DDBABB8A14}" presName="parentText" presStyleLbl="node1" presStyleIdx="0" presStyleCnt="7">
        <dgm:presLayoutVars>
          <dgm:chMax val="1"/>
          <dgm:bulletEnabled val="1"/>
        </dgm:presLayoutVars>
      </dgm:prSet>
      <dgm:spPr/>
    </dgm:pt>
    <dgm:pt modelId="{A0892378-2E75-6E48-B4AC-F62A9652E2B6}" type="pres">
      <dgm:prSet presAssocID="{C091ECE2-A5C8-4D46-BEC8-E0DDBABB8A14}" presName="descendantText" presStyleLbl="alignAccFollowNode1" presStyleIdx="0" presStyleCnt="7">
        <dgm:presLayoutVars>
          <dgm:bulletEnabled val="1"/>
        </dgm:presLayoutVars>
      </dgm:prSet>
      <dgm:spPr/>
    </dgm:pt>
    <dgm:pt modelId="{CBB9B1B2-B69B-0743-8135-7B879C45E0A9}" type="pres">
      <dgm:prSet presAssocID="{B7177510-6BC1-D241-A3F8-A82FEDCDF7AD}" presName="sp" presStyleCnt="0"/>
      <dgm:spPr/>
    </dgm:pt>
    <dgm:pt modelId="{B1FC799E-B592-B649-A1B2-78960417DB42}" type="pres">
      <dgm:prSet presAssocID="{4D3E4253-61AA-B54B-BAB4-AA568DA763F6}" presName="linNode" presStyleCnt="0"/>
      <dgm:spPr/>
    </dgm:pt>
    <dgm:pt modelId="{28C8296D-AA8D-9341-BDB3-6F42BFC6AE9B}" type="pres">
      <dgm:prSet presAssocID="{4D3E4253-61AA-B54B-BAB4-AA568DA763F6}" presName="parentText" presStyleLbl="node1" presStyleIdx="1" presStyleCnt="7">
        <dgm:presLayoutVars>
          <dgm:chMax val="1"/>
          <dgm:bulletEnabled val="1"/>
        </dgm:presLayoutVars>
      </dgm:prSet>
      <dgm:spPr/>
    </dgm:pt>
    <dgm:pt modelId="{9A85199F-5342-7E48-991E-578B081EA8C5}" type="pres">
      <dgm:prSet presAssocID="{4D3E4253-61AA-B54B-BAB4-AA568DA763F6}" presName="descendantText" presStyleLbl="alignAccFollowNode1" presStyleIdx="1" presStyleCnt="7">
        <dgm:presLayoutVars>
          <dgm:bulletEnabled val="1"/>
        </dgm:presLayoutVars>
      </dgm:prSet>
      <dgm:spPr/>
    </dgm:pt>
    <dgm:pt modelId="{E18D28F1-F3E5-9F40-88E7-7BF91DFC0011}" type="pres">
      <dgm:prSet presAssocID="{2A892A80-00EB-3B45-9B29-3C4336B5F19F}" presName="sp" presStyleCnt="0"/>
      <dgm:spPr/>
    </dgm:pt>
    <dgm:pt modelId="{2EC1B2B7-7AAD-FA48-A6DD-39EDD35ACAF6}" type="pres">
      <dgm:prSet presAssocID="{61B1124F-F0E5-D347-AB37-CFD363FB2B26}" presName="linNode" presStyleCnt="0"/>
      <dgm:spPr/>
    </dgm:pt>
    <dgm:pt modelId="{0EA4666C-B17A-394F-8E01-859225307869}" type="pres">
      <dgm:prSet presAssocID="{61B1124F-F0E5-D347-AB37-CFD363FB2B26}" presName="parentText" presStyleLbl="node1" presStyleIdx="2" presStyleCnt="7">
        <dgm:presLayoutVars>
          <dgm:chMax val="1"/>
          <dgm:bulletEnabled val="1"/>
        </dgm:presLayoutVars>
      </dgm:prSet>
      <dgm:spPr/>
    </dgm:pt>
    <dgm:pt modelId="{0AC5D3A3-DAFD-0D49-B33A-B7F65459B026}" type="pres">
      <dgm:prSet presAssocID="{61B1124F-F0E5-D347-AB37-CFD363FB2B26}" presName="descendantText" presStyleLbl="alignAccFollowNode1" presStyleIdx="2" presStyleCnt="7">
        <dgm:presLayoutVars>
          <dgm:bulletEnabled val="1"/>
        </dgm:presLayoutVars>
      </dgm:prSet>
      <dgm:spPr/>
    </dgm:pt>
    <dgm:pt modelId="{D8E77691-093B-B14C-A6CF-EA86B9E28ACA}" type="pres">
      <dgm:prSet presAssocID="{E241B63A-5FB4-DB44-A556-8860BA54B1B7}" presName="sp" presStyleCnt="0"/>
      <dgm:spPr/>
    </dgm:pt>
    <dgm:pt modelId="{5FC03304-F740-5D41-8141-B87247D737A9}" type="pres">
      <dgm:prSet presAssocID="{5596B659-A626-3844-8E86-37F4CDF8683E}" presName="linNode" presStyleCnt="0"/>
      <dgm:spPr/>
    </dgm:pt>
    <dgm:pt modelId="{72773D74-0EDB-4B42-9283-E44A47AB5E18}" type="pres">
      <dgm:prSet presAssocID="{5596B659-A626-3844-8E86-37F4CDF8683E}" presName="parentText" presStyleLbl="node1" presStyleIdx="3" presStyleCnt="7">
        <dgm:presLayoutVars>
          <dgm:chMax val="1"/>
          <dgm:bulletEnabled val="1"/>
        </dgm:presLayoutVars>
      </dgm:prSet>
      <dgm:spPr/>
    </dgm:pt>
    <dgm:pt modelId="{ED5F1571-A894-234A-A5E0-977E136F276A}" type="pres">
      <dgm:prSet presAssocID="{5596B659-A626-3844-8E86-37F4CDF8683E}" presName="descendantText" presStyleLbl="alignAccFollowNode1" presStyleIdx="3" presStyleCnt="7">
        <dgm:presLayoutVars>
          <dgm:bulletEnabled val="1"/>
        </dgm:presLayoutVars>
      </dgm:prSet>
      <dgm:spPr/>
    </dgm:pt>
    <dgm:pt modelId="{7143D617-F0DF-EE43-BD10-42F23E82C851}" type="pres">
      <dgm:prSet presAssocID="{C7381ED0-4032-E541-85FE-75CFC4B9AA09}" presName="sp" presStyleCnt="0"/>
      <dgm:spPr/>
    </dgm:pt>
    <dgm:pt modelId="{774733E3-4B19-6B4A-AC64-5365A56E7C9A}" type="pres">
      <dgm:prSet presAssocID="{CD989234-5D97-9C41-9596-BFACE3948E1E}" presName="linNode" presStyleCnt="0"/>
      <dgm:spPr/>
    </dgm:pt>
    <dgm:pt modelId="{55217F0B-5A43-D545-9B03-8875DB80CE2D}" type="pres">
      <dgm:prSet presAssocID="{CD989234-5D97-9C41-9596-BFACE3948E1E}" presName="parentText" presStyleLbl="node1" presStyleIdx="4" presStyleCnt="7">
        <dgm:presLayoutVars>
          <dgm:chMax val="1"/>
          <dgm:bulletEnabled val="1"/>
        </dgm:presLayoutVars>
      </dgm:prSet>
      <dgm:spPr/>
    </dgm:pt>
    <dgm:pt modelId="{938E9535-5DC1-DF41-AC3A-937858D622C0}" type="pres">
      <dgm:prSet presAssocID="{CD989234-5D97-9C41-9596-BFACE3948E1E}" presName="descendantText" presStyleLbl="alignAccFollowNode1" presStyleIdx="4" presStyleCnt="7">
        <dgm:presLayoutVars>
          <dgm:bulletEnabled val="1"/>
        </dgm:presLayoutVars>
      </dgm:prSet>
      <dgm:spPr/>
    </dgm:pt>
    <dgm:pt modelId="{6D5C481F-ECC7-B148-AE7D-4EC565F60C26}" type="pres">
      <dgm:prSet presAssocID="{9DA9293C-4C31-544C-842E-BBCF7E57EA88}" presName="sp" presStyleCnt="0"/>
      <dgm:spPr/>
    </dgm:pt>
    <dgm:pt modelId="{B01312D7-0D73-0741-BDE5-54BE6EB431DE}" type="pres">
      <dgm:prSet presAssocID="{CCF0A52F-D5F4-A842-BE47-A996EB96FA8D}" presName="linNode" presStyleCnt="0"/>
      <dgm:spPr/>
    </dgm:pt>
    <dgm:pt modelId="{40468656-91C8-174B-9898-78A5BA7378B7}" type="pres">
      <dgm:prSet presAssocID="{CCF0A52F-D5F4-A842-BE47-A996EB96FA8D}" presName="parentText" presStyleLbl="node1" presStyleIdx="5" presStyleCnt="7">
        <dgm:presLayoutVars>
          <dgm:chMax val="1"/>
          <dgm:bulletEnabled val="1"/>
        </dgm:presLayoutVars>
      </dgm:prSet>
      <dgm:spPr/>
    </dgm:pt>
    <dgm:pt modelId="{9764FD12-5BE5-2643-8364-58478066CD56}" type="pres">
      <dgm:prSet presAssocID="{CCF0A52F-D5F4-A842-BE47-A996EB96FA8D}" presName="descendantText" presStyleLbl="alignAccFollowNode1" presStyleIdx="5" presStyleCnt="7">
        <dgm:presLayoutVars>
          <dgm:bulletEnabled val="1"/>
        </dgm:presLayoutVars>
      </dgm:prSet>
      <dgm:spPr/>
    </dgm:pt>
    <dgm:pt modelId="{5FF0C524-5BEF-8A4F-B3B3-712B7D66EACF}" type="pres">
      <dgm:prSet presAssocID="{F5A7F35E-36D4-174C-80A0-4D7C21E16483}" presName="sp" presStyleCnt="0"/>
      <dgm:spPr/>
    </dgm:pt>
    <dgm:pt modelId="{6263F84A-6614-7849-8B17-2636F80363C3}" type="pres">
      <dgm:prSet presAssocID="{3FA3DCD5-F37E-0F44-B0F8-39DEA121DAB9}" presName="linNode" presStyleCnt="0"/>
      <dgm:spPr/>
    </dgm:pt>
    <dgm:pt modelId="{173E80A8-E874-1B42-B053-56267860EF70}" type="pres">
      <dgm:prSet presAssocID="{3FA3DCD5-F37E-0F44-B0F8-39DEA121DAB9}" presName="parentText" presStyleLbl="node1" presStyleIdx="6" presStyleCnt="7">
        <dgm:presLayoutVars>
          <dgm:chMax val="1"/>
          <dgm:bulletEnabled val="1"/>
        </dgm:presLayoutVars>
      </dgm:prSet>
      <dgm:spPr/>
    </dgm:pt>
    <dgm:pt modelId="{1CB0DD66-E01A-4B4A-82A2-0CF1F12DCD74}" type="pres">
      <dgm:prSet presAssocID="{3FA3DCD5-F37E-0F44-B0F8-39DEA121DAB9}" presName="descendantText" presStyleLbl="alignAccFollowNode1" presStyleIdx="6" presStyleCnt="7">
        <dgm:presLayoutVars>
          <dgm:bulletEnabled val="1"/>
        </dgm:presLayoutVars>
      </dgm:prSet>
      <dgm:spPr/>
    </dgm:pt>
  </dgm:ptLst>
  <dgm:cxnLst>
    <dgm:cxn modelId="{40D89105-4663-7B4B-8391-4A4374741DB7}" srcId="{CD989234-5D97-9C41-9596-BFACE3948E1E}" destId="{B20D3CCC-4BD2-0A49-AAAF-09A776E866CA}" srcOrd="0" destOrd="0" parTransId="{B1280BF8-C6B5-E349-8A38-699A24C6BA2F}" sibTransId="{859EB0CA-8932-F343-845C-4EFC1D94E168}"/>
    <dgm:cxn modelId="{5291B106-3F9F-F842-BE15-410DDBC7138D}" srcId="{705DF1E8-DE26-0341-AF8F-0EDD95918DAA}" destId="{5596B659-A626-3844-8E86-37F4CDF8683E}" srcOrd="3" destOrd="0" parTransId="{5E06F2B5-CD39-744D-B87E-1228FA2C02DE}" sibTransId="{C7381ED0-4032-E541-85FE-75CFC4B9AA09}"/>
    <dgm:cxn modelId="{2F52D215-9A3E-D141-82A7-03B233B26BD0}" type="presOf" srcId="{4E5E2E8F-F575-154A-8CEE-6CA6362268BE}" destId="{9A85199F-5342-7E48-991E-578B081EA8C5}" srcOrd="0" destOrd="0" presId="urn:microsoft.com/office/officeart/2005/8/layout/vList5"/>
    <dgm:cxn modelId="{A87C9616-1F09-744C-B02B-50E26A1B6210}" type="presOf" srcId="{CD989234-5D97-9C41-9596-BFACE3948E1E}" destId="{55217F0B-5A43-D545-9B03-8875DB80CE2D}" srcOrd="0" destOrd="0" presId="urn:microsoft.com/office/officeart/2005/8/layout/vList5"/>
    <dgm:cxn modelId="{52C71426-3FBC-B741-9A16-B19252381955}" type="presOf" srcId="{705DF1E8-DE26-0341-AF8F-0EDD95918DAA}" destId="{C694741B-C461-F648-9920-76B0D6C49BA2}" srcOrd="0" destOrd="0" presId="urn:microsoft.com/office/officeart/2005/8/layout/vList5"/>
    <dgm:cxn modelId="{0EFE0D33-27EA-FB46-BEFD-B67501418354}" srcId="{3FA3DCD5-F37E-0F44-B0F8-39DEA121DAB9}" destId="{FD086A46-A0F2-6843-A1E9-4D75805EAD57}" srcOrd="0" destOrd="0" parTransId="{3F5E33A8-9B69-D644-B5E1-609AEFBF8CEA}" sibTransId="{4A30BDFC-290E-9741-94F5-02D0126A2DF6}"/>
    <dgm:cxn modelId="{B05DDB33-5F59-8946-8D72-2C0691E6CA19}" srcId="{CCF0A52F-D5F4-A842-BE47-A996EB96FA8D}" destId="{740ACDEF-E669-AE46-83D7-8A4BE3468F38}" srcOrd="0" destOrd="0" parTransId="{C63B3603-FE61-9C4E-9B7F-588E3540E98B}" sibTransId="{CD0E7298-16DF-1E47-BCDE-2FA26CB920FA}"/>
    <dgm:cxn modelId="{A65EA83B-302A-1641-98AC-AD73309D0447}" srcId="{705DF1E8-DE26-0341-AF8F-0EDD95918DAA}" destId="{61B1124F-F0E5-D347-AB37-CFD363FB2B26}" srcOrd="2" destOrd="0" parTransId="{D0356B27-F614-5545-B2F2-0FE42AC5BCA5}" sibTransId="{E241B63A-5FB4-DB44-A556-8860BA54B1B7}"/>
    <dgm:cxn modelId="{F718DE5D-E897-8B46-AEA3-248AD78543FD}" type="presOf" srcId="{CCF0A52F-D5F4-A842-BE47-A996EB96FA8D}" destId="{40468656-91C8-174B-9898-78A5BA7378B7}" srcOrd="0" destOrd="0" presId="urn:microsoft.com/office/officeart/2005/8/layout/vList5"/>
    <dgm:cxn modelId="{D8AEE862-F74C-1345-8650-7B408E2D7B77}" type="presOf" srcId="{116D75E8-7329-4E4B-ADDB-32C7040824C1}" destId="{A0892378-2E75-6E48-B4AC-F62A9652E2B6}" srcOrd="0" destOrd="0" presId="urn:microsoft.com/office/officeart/2005/8/layout/vList5"/>
    <dgm:cxn modelId="{AB11A868-27AA-3144-A104-8711BE5B453A}" srcId="{705DF1E8-DE26-0341-AF8F-0EDD95918DAA}" destId="{C091ECE2-A5C8-4D46-BEC8-E0DDBABB8A14}" srcOrd="0" destOrd="0" parTransId="{D650A302-1E35-4148-A1D2-78FB2622E909}" sibTransId="{B7177510-6BC1-D241-A3F8-A82FEDCDF7AD}"/>
    <dgm:cxn modelId="{83F8C868-7018-EA47-A590-149D23CAE11C}" srcId="{C091ECE2-A5C8-4D46-BEC8-E0DDBABB8A14}" destId="{116D75E8-7329-4E4B-ADDB-32C7040824C1}" srcOrd="0" destOrd="0" parTransId="{343A2FB7-599B-E246-8AE8-238656D57FE4}" sibTransId="{702852FE-11AE-D94A-ABD1-546F02CBB7DF}"/>
    <dgm:cxn modelId="{1DF62F4A-5CA4-8241-8C2B-FC0047DA7CA9}" srcId="{4D3E4253-61AA-B54B-BAB4-AA568DA763F6}" destId="{F7AC8C0E-BF20-3543-B029-E57FFD851EC1}" srcOrd="1" destOrd="0" parTransId="{BA74BA62-6B69-3A4E-AD43-B5950B96C38A}" sibTransId="{6BD6C951-BB9A-4140-9FE2-1A4025119C10}"/>
    <dgm:cxn modelId="{3D70F473-5F70-424D-B18C-F83D99A4AB16}" srcId="{4D3E4253-61AA-B54B-BAB4-AA568DA763F6}" destId="{4E5E2E8F-F575-154A-8CEE-6CA6362268BE}" srcOrd="0" destOrd="0" parTransId="{B161E2F3-441E-F843-9B36-7E9164F88F9A}" sibTransId="{255B79D4-ACFD-2645-A145-E4C56F601052}"/>
    <dgm:cxn modelId="{F9F33959-BAAC-134E-A02B-FC8E49FE183E}" srcId="{705DF1E8-DE26-0341-AF8F-0EDD95918DAA}" destId="{3FA3DCD5-F37E-0F44-B0F8-39DEA121DAB9}" srcOrd="6" destOrd="0" parTransId="{775D2C6B-E960-8446-991B-04177F9FCCD0}" sibTransId="{BC2A6C2D-EDC6-E044-8C6C-85B4FFA8E467}"/>
    <dgm:cxn modelId="{16C06A87-586B-4A40-9A63-F703CC0F3931}" type="presOf" srcId="{5596B659-A626-3844-8E86-37F4CDF8683E}" destId="{72773D74-0EDB-4B42-9283-E44A47AB5E18}" srcOrd="0" destOrd="0" presId="urn:microsoft.com/office/officeart/2005/8/layout/vList5"/>
    <dgm:cxn modelId="{A4956F8B-DCC1-C143-8BF2-D112DE366126}" srcId="{705DF1E8-DE26-0341-AF8F-0EDD95918DAA}" destId="{CCF0A52F-D5F4-A842-BE47-A996EB96FA8D}" srcOrd="5" destOrd="0" parTransId="{B212D16F-78C0-9047-9325-BE8C5002ED93}" sibTransId="{F5A7F35E-36D4-174C-80A0-4D7C21E16483}"/>
    <dgm:cxn modelId="{E24F7E8B-1F02-284B-B86A-6D1B97F93220}" type="presOf" srcId="{740ACDEF-E669-AE46-83D7-8A4BE3468F38}" destId="{9764FD12-5BE5-2643-8364-58478066CD56}" srcOrd="0" destOrd="0" presId="urn:microsoft.com/office/officeart/2005/8/layout/vList5"/>
    <dgm:cxn modelId="{0D31768E-1D43-F247-8C2C-66FDB3E2AD24}" type="presOf" srcId="{E2619637-D6DB-7E4E-B105-C2A271D1D052}" destId="{A0892378-2E75-6E48-B4AC-F62A9652E2B6}" srcOrd="0" destOrd="1" presId="urn:microsoft.com/office/officeart/2005/8/layout/vList5"/>
    <dgm:cxn modelId="{EEDC1093-0548-D545-A0F7-515794786DF4}" type="presOf" srcId="{4D3E4253-61AA-B54B-BAB4-AA568DA763F6}" destId="{28C8296D-AA8D-9341-BDB3-6F42BFC6AE9B}" srcOrd="0" destOrd="0" presId="urn:microsoft.com/office/officeart/2005/8/layout/vList5"/>
    <dgm:cxn modelId="{497A7D97-574A-8B4A-96A7-ED16A59C30AB}" srcId="{705DF1E8-DE26-0341-AF8F-0EDD95918DAA}" destId="{4D3E4253-61AA-B54B-BAB4-AA568DA763F6}" srcOrd="1" destOrd="0" parTransId="{1C3BC4DF-C340-9847-A293-CF8B98D79F46}" sibTransId="{2A892A80-00EB-3B45-9B29-3C4336B5F19F}"/>
    <dgm:cxn modelId="{61E7369C-B66D-E34A-B176-F0365CE1258B}" type="presOf" srcId="{FD086A46-A0F2-6843-A1E9-4D75805EAD57}" destId="{1CB0DD66-E01A-4B4A-82A2-0CF1F12DCD74}" srcOrd="0" destOrd="0" presId="urn:microsoft.com/office/officeart/2005/8/layout/vList5"/>
    <dgm:cxn modelId="{C40290A4-125F-8A42-8146-3C4AE0613D0F}" type="presOf" srcId="{C091ECE2-A5C8-4D46-BEC8-E0DDBABB8A14}" destId="{B16143C8-DDDA-6640-8425-F62B2CFA8E71}" srcOrd="0" destOrd="0" presId="urn:microsoft.com/office/officeart/2005/8/layout/vList5"/>
    <dgm:cxn modelId="{493544AB-7EBD-EE4A-AF0F-56C2676F25A0}" srcId="{61B1124F-F0E5-D347-AB37-CFD363FB2B26}" destId="{C966C9F7-7AA3-014E-A0EC-5CBBFC0B98A5}" srcOrd="0" destOrd="0" parTransId="{7F080FE7-64DC-3E4C-9242-652CEEE9EFC6}" sibTransId="{7D0A6DD2-79F3-1547-A8B3-949CC52F4C90}"/>
    <dgm:cxn modelId="{E72E8CB0-92B9-B54C-A580-F205ED0DE10A}" type="presOf" srcId="{61B1124F-F0E5-D347-AB37-CFD363FB2B26}" destId="{0EA4666C-B17A-394F-8E01-859225307869}" srcOrd="0" destOrd="0" presId="urn:microsoft.com/office/officeart/2005/8/layout/vList5"/>
    <dgm:cxn modelId="{98AB94B6-0DE8-B64D-B843-BCBA46109DB2}" srcId="{C091ECE2-A5C8-4D46-BEC8-E0DDBABB8A14}" destId="{E2619637-D6DB-7E4E-B105-C2A271D1D052}" srcOrd="1" destOrd="0" parTransId="{37976A1F-197A-6B44-B049-41533762D9EE}" sibTransId="{90A4CD7D-0A36-2243-92F9-9FD099E55E7E}"/>
    <dgm:cxn modelId="{16BFBBBD-5920-4342-B7E5-5D18E3B69EBB}" srcId="{705DF1E8-DE26-0341-AF8F-0EDD95918DAA}" destId="{CD989234-5D97-9C41-9596-BFACE3948E1E}" srcOrd="4" destOrd="0" parTransId="{9F3FFACD-DF52-D743-A409-AF6B5FC327B4}" sibTransId="{9DA9293C-4C31-544C-842E-BBCF7E57EA88}"/>
    <dgm:cxn modelId="{8F87BADA-084D-D74E-B598-6449C9D84380}" type="presOf" srcId="{3FA3DCD5-F37E-0F44-B0F8-39DEA121DAB9}" destId="{173E80A8-E874-1B42-B053-56267860EF70}" srcOrd="0" destOrd="0" presId="urn:microsoft.com/office/officeart/2005/8/layout/vList5"/>
    <dgm:cxn modelId="{74E326E2-75E6-004D-88B5-325E7D6F28D2}" type="presOf" srcId="{C966C9F7-7AA3-014E-A0EC-5CBBFC0B98A5}" destId="{0AC5D3A3-DAFD-0D49-B33A-B7F65459B026}" srcOrd="0" destOrd="0" presId="urn:microsoft.com/office/officeart/2005/8/layout/vList5"/>
    <dgm:cxn modelId="{19FD3BEF-79FA-4544-8F3A-50320B029901}" srcId="{5596B659-A626-3844-8E86-37F4CDF8683E}" destId="{535EA2DD-0E7C-D74A-9591-4A39B9CB44D9}" srcOrd="0" destOrd="0" parTransId="{3C0E529D-4590-9E44-8166-13E3F6DC1DA6}" sibTransId="{D9C86AF3-D4EA-7441-8B2E-2A49066F61F5}"/>
    <dgm:cxn modelId="{82299EEF-BAB0-9840-A968-B4A35872EB86}" type="presOf" srcId="{B20D3CCC-4BD2-0A49-AAAF-09A776E866CA}" destId="{938E9535-5DC1-DF41-AC3A-937858D622C0}" srcOrd="0" destOrd="0" presId="urn:microsoft.com/office/officeart/2005/8/layout/vList5"/>
    <dgm:cxn modelId="{72F787F2-AD6B-7C47-8BDC-7F50FFD938E9}" type="presOf" srcId="{535EA2DD-0E7C-D74A-9591-4A39B9CB44D9}" destId="{ED5F1571-A894-234A-A5E0-977E136F276A}" srcOrd="0" destOrd="0" presId="urn:microsoft.com/office/officeart/2005/8/layout/vList5"/>
    <dgm:cxn modelId="{E297CCF5-4EA0-3D4A-83BD-2E6171E48676}" type="presOf" srcId="{F7AC8C0E-BF20-3543-B029-E57FFD851EC1}" destId="{9A85199F-5342-7E48-991E-578B081EA8C5}" srcOrd="0" destOrd="1" presId="urn:microsoft.com/office/officeart/2005/8/layout/vList5"/>
    <dgm:cxn modelId="{2BE44C51-AE62-3941-B234-D9FD8989369A}" type="presParOf" srcId="{C694741B-C461-F648-9920-76B0D6C49BA2}" destId="{A466745F-19A3-F346-A41E-72C9DA48FBF6}" srcOrd="0" destOrd="0" presId="urn:microsoft.com/office/officeart/2005/8/layout/vList5"/>
    <dgm:cxn modelId="{5F4A5A39-0067-984D-AD4A-8FEE6D02806F}" type="presParOf" srcId="{A466745F-19A3-F346-A41E-72C9DA48FBF6}" destId="{B16143C8-DDDA-6640-8425-F62B2CFA8E71}" srcOrd="0" destOrd="0" presId="urn:microsoft.com/office/officeart/2005/8/layout/vList5"/>
    <dgm:cxn modelId="{37CC757E-0E94-BA41-838D-C55F66F4942D}" type="presParOf" srcId="{A466745F-19A3-F346-A41E-72C9DA48FBF6}" destId="{A0892378-2E75-6E48-B4AC-F62A9652E2B6}" srcOrd="1" destOrd="0" presId="urn:microsoft.com/office/officeart/2005/8/layout/vList5"/>
    <dgm:cxn modelId="{9B6C3079-6E60-DE43-9336-6B4B3ADE0C8F}" type="presParOf" srcId="{C694741B-C461-F648-9920-76B0D6C49BA2}" destId="{CBB9B1B2-B69B-0743-8135-7B879C45E0A9}" srcOrd="1" destOrd="0" presId="urn:microsoft.com/office/officeart/2005/8/layout/vList5"/>
    <dgm:cxn modelId="{DA92E853-8691-9E4E-9746-6B126EE7E6EE}" type="presParOf" srcId="{C694741B-C461-F648-9920-76B0D6C49BA2}" destId="{B1FC799E-B592-B649-A1B2-78960417DB42}" srcOrd="2" destOrd="0" presId="urn:microsoft.com/office/officeart/2005/8/layout/vList5"/>
    <dgm:cxn modelId="{47FA9591-686C-CE42-A3FB-0CBE32E224DE}" type="presParOf" srcId="{B1FC799E-B592-B649-A1B2-78960417DB42}" destId="{28C8296D-AA8D-9341-BDB3-6F42BFC6AE9B}" srcOrd="0" destOrd="0" presId="urn:microsoft.com/office/officeart/2005/8/layout/vList5"/>
    <dgm:cxn modelId="{BC9213B2-0E5D-8D48-B3B2-7436872E6636}" type="presParOf" srcId="{B1FC799E-B592-B649-A1B2-78960417DB42}" destId="{9A85199F-5342-7E48-991E-578B081EA8C5}" srcOrd="1" destOrd="0" presId="urn:microsoft.com/office/officeart/2005/8/layout/vList5"/>
    <dgm:cxn modelId="{DD92B8FA-7897-B546-8120-A68CB0DB2BD3}" type="presParOf" srcId="{C694741B-C461-F648-9920-76B0D6C49BA2}" destId="{E18D28F1-F3E5-9F40-88E7-7BF91DFC0011}" srcOrd="3" destOrd="0" presId="urn:microsoft.com/office/officeart/2005/8/layout/vList5"/>
    <dgm:cxn modelId="{153988A5-235F-6B42-A704-3100E3F58A26}" type="presParOf" srcId="{C694741B-C461-F648-9920-76B0D6C49BA2}" destId="{2EC1B2B7-7AAD-FA48-A6DD-39EDD35ACAF6}" srcOrd="4" destOrd="0" presId="urn:microsoft.com/office/officeart/2005/8/layout/vList5"/>
    <dgm:cxn modelId="{9ED6CDDF-CC75-EA47-9DFF-4E6EA441F14E}" type="presParOf" srcId="{2EC1B2B7-7AAD-FA48-A6DD-39EDD35ACAF6}" destId="{0EA4666C-B17A-394F-8E01-859225307869}" srcOrd="0" destOrd="0" presId="urn:microsoft.com/office/officeart/2005/8/layout/vList5"/>
    <dgm:cxn modelId="{0D8F58CB-E311-E446-BCC7-AD30A8616F9B}" type="presParOf" srcId="{2EC1B2B7-7AAD-FA48-A6DD-39EDD35ACAF6}" destId="{0AC5D3A3-DAFD-0D49-B33A-B7F65459B026}" srcOrd="1" destOrd="0" presId="urn:microsoft.com/office/officeart/2005/8/layout/vList5"/>
    <dgm:cxn modelId="{7ABD09D4-FC3F-F74A-8B20-73084FAACA5E}" type="presParOf" srcId="{C694741B-C461-F648-9920-76B0D6C49BA2}" destId="{D8E77691-093B-B14C-A6CF-EA86B9E28ACA}" srcOrd="5" destOrd="0" presId="urn:microsoft.com/office/officeart/2005/8/layout/vList5"/>
    <dgm:cxn modelId="{904889D7-E0E0-A342-B489-2976B78E1FB1}" type="presParOf" srcId="{C694741B-C461-F648-9920-76B0D6C49BA2}" destId="{5FC03304-F740-5D41-8141-B87247D737A9}" srcOrd="6" destOrd="0" presId="urn:microsoft.com/office/officeart/2005/8/layout/vList5"/>
    <dgm:cxn modelId="{F5C824E2-EE43-7E44-9989-479A29410DEB}" type="presParOf" srcId="{5FC03304-F740-5D41-8141-B87247D737A9}" destId="{72773D74-0EDB-4B42-9283-E44A47AB5E18}" srcOrd="0" destOrd="0" presId="urn:microsoft.com/office/officeart/2005/8/layout/vList5"/>
    <dgm:cxn modelId="{549E06AD-C32B-084D-981F-E300771C4191}" type="presParOf" srcId="{5FC03304-F740-5D41-8141-B87247D737A9}" destId="{ED5F1571-A894-234A-A5E0-977E136F276A}" srcOrd="1" destOrd="0" presId="urn:microsoft.com/office/officeart/2005/8/layout/vList5"/>
    <dgm:cxn modelId="{D928933D-4406-5E48-AB07-67BB6217A571}" type="presParOf" srcId="{C694741B-C461-F648-9920-76B0D6C49BA2}" destId="{7143D617-F0DF-EE43-BD10-42F23E82C851}" srcOrd="7" destOrd="0" presId="urn:microsoft.com/office/officeart/2005/8/layout/vList5"/>
    <dgm:cxn modelId="{6C2F3403-E6AF-DB48-96D5-A9A725F65543}" type="presParOf" srcId="{C694741B-C461-F648-9920-76B0D6C49BA2}" destId="{774733E3-4B19-6B4A-AC64-5365A56E7C9A}" srcOrd="8" destOrd="0" presId="urn:microsoft.com/office/officeart/2005/8/layout/vList5"/>
    <dgm:cxn modelId="{A3734178-5D3C-6D4D-BD78-997E18827AA3}" type="presParOf" srcId="{774733E3-4B19-6B4A-AC64-5365A56E7C9A}" destId="{55217F0B-5A43-D545-9B03-8875DB80CE2D}" srcOrd="0" destOrd="0" presId="urn:microsoft.com/office/officeart/2005/8/layout/vList5"/>
    <dgm:cxn modelId="{31213C02-DC14-E440-8C31-7F8FCDB1E1B5}" type="presParOf" srcId="{774733E3-4B19-6B4A-AC64-5365A56E7C9A}" destId="{938E9535-5DC1-DF41-AC3A-937858D622C0}" srcOrd="1" destOrd="0" presId="urn:microsoft.com/office/officeart/2005/8/layout/vList5"/>
    <dgm:cxn modelId="{BF099A99-FDC0-FA4D-BBB7-65E63A7B4BA3}" type="presParOf" srcId="{C694741B-C461-F648-9920-76B0D6C49BA2}" destId="{6D5C481F-ECC7-B148-AE7D-4EC565F60C26}" srcOrd="9" destOrd="0" presId="urn:microsoft.com/office/officeart/2005/8/layout/vList5"/>
    <dgm:cxn modelId="{0A4C2369-9C1A-9147-B6FD-3CDEF99FC332}" type="presParOf" srcId="{C694741B-C461-F648-9920-76B0D6C49BA2}" destId="{B01312D7-0D73-0741-BDE5-54BE6EB431DE}" srcOrd="10" destOrd="0" presId="urn:microsoft.com/office/officeart/2005/8/layout/vList5"/>
    <dgm:cxn modelId="{8D68137F-2F3B-A245-BF85-32BFFEC5ECA0}" type="presParOf" srcId="{B01312D7-0D73-0741-BDE5-54BE6EB431DE}" destId="{40468656-91C8-174B-9898-78A5BA7378B7}" srcOrd="0" destOrd="0" presId="urn:microsoft.com/office/officeart/2005/8/layout/vList5"/>
    <dgm:cxn modelId="{A24B5480-1A6B-7B47-AB47-FB794D82DCB8}" type="presParOf" srcId="{B01312D7-0D73-0741-BDE5-54BE6EB431DE}" destId="{9764FD12-5BE5-2643-8364-58478066CD56}" srcOrd="1" destOrd="0" presId="urn:microsoft.com/office/officeart/2005/8/layout/vList5"/>
    <dgm:cxn modelId="{159B268C-7E23-5A42-BB53-F9400DCE1825}" type="presParOf" srcId="{C694741B-C461-F648-9920-76B0D6C49BA2}" destId="{5FF0C524-5BEF-8A4F-B3B3-712B7D66EACF}" srcOrd="11" destOrd="0" presId="urn:microsoft.com/office/officeart/2005/8/layout/vList5"/>
    <dgm:cxn modelId="{78A7CBCD-FA04-3D48-9355-9CB5D27AA74F}" type="presParOf" srcId="{C694741B-C461-F648-9920-76B0D6C49BA2}" destId="{6263F84A-6614-7849-8B17-2636F80363C3}" srcOrd="12" destOrd="0" presId="urn:microsoft.com/office/officeart/2005/8/layout/vList5"/>
    <dgm:cxn modelId="{5B94360E-09BC-8846-B394-E4B07D822D66}" type="presParOf" srcId="{6263F84A-6614-7849-8B17-2636F80363C3}" destId="{173E80A8-E874-1B42-B053-56267860EF70}" srcOrd="0" destOrd="0" presId="urn:microsoft.com/office/officeart/2005/8/layout/vList5"/>
    <dgm:cxn modelId="{E8354EF0-F5AC-6140-A576-56683195B7E0}" type="presParOf" srcId="{6263F84A-6614-7849-8B17-2636F80363C3}" destId="{1CB0DD66-E01A-4B4A-82A2-0CF1F12DCD7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B47DB8-2CEA-4F61-9DF7-EF498935581C}"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GB"/>
        </a:p>
      </dgm:t>
    </dgm:pt>
    <dgm:pt modelId="{A7BD6B58-1910-4B84-AE36-5FB264A8D817}">
      <dgm:prSet phldrT="[Text]" phldr="0"/>
      <dgm:spPr/>
      <dgm:t>
        <a:bodyPr/>
        <a:lstStyle/>
        <a:p>
          <a:pPr rtl="0"/>
          <a:r>
            <a:rPr lang="en-GB"/>
            <a:t>As depicted in the chart, there was a significant rise in the demand for mobile phones, surpassing the usage of traditional internet access. Notably, countries like Indonesia and Pakistan had a substantial number of mobile phone users, with a user base of over 100 million individuals. Recognizing this trend, Intel made strategic investments in creating dedicated Facebook communities in the Asia-Pacific region.</a:t>
          </a:r>
        </a:p>
      </dgm:t>
    </dgm:pt>
    <dgm:pt modelId="{55DDC82F-0427-4048-BB79-46334C8397EC}" type="parTrans" cxnId="{AC12A6A6-BA2E-4CD4-8D0D-F305931002AE}">
      <dgm:prSet/>
      <dgm:spPr/>
      <dgm:t>
        <a:bodyPr/>
        <a:lstStyle/>
        <a:p>
          <a:endParaRPr lang="en-GB"/>
        </a:p>
      </dgm:t>
    </dgm:pt>
    <dgm:pt modelId="{AEF40BD7-7D6C-484F-AA7F-9F78BF5D417E}" type="sibTrans" cxnId="{AC12A6A6-BA2E-4CD4-8D0D-F305931002AE}">
      <dgm:prSet/>
      <dgm:spPr/>
      <dgm:t>
        <a:bodyPr/>
        <a:lstStyle/>
        <a:p>
          <a:endParaRPr lang="en-GB"/>
        </a:p>
      </dgm:t>
    </dgm:pt>
    <dgm:pt modelId="{01E37A48-F4AA-440B-BC14-E1834F0A64D8}" type="pres">
      <dgm:prSet presAssocID="{36B47DB8-2CEA-4F61-9DF7-EF498935581C}" presName="diagram" presStyleCnt="0">
        <dgm:presLayoutVars>
          <dgm:dir/>
          <dgm:resizeHandles val="exact"/>
        </dgm:presLayoutVars>
      </dgm:prSet>
      <dgm:spPr/>
    </dgm:pt>
    <dgm:pt modelId="{E53CFF8A-25DE-4F88-A19B-23E6F7CA7D48}" type="pres">
      <dgm:prSet presAssocID="{A7BD6B58-1910-4B84-AE36-5FB264A8D817}" presName="node" presStyleLbl="node1" presStyleIdx="0" presStyleCnt="1">
        <dgm:presLayoutVars>
          <dgm:bulletEnabled val="1"/>
        </dgm:presLayoutVars>
      </dgm:prSet>
      <dgm:spPr/>
    </dgm:pt>
  </dgm:ptLst>
  <dgm:cxnLst>
    <dgm:cxn modelId="{84342F4D-B91D-4637-B42A-E40039D5F93E}" type="presOf" srcId="{36B47DB8-2CEA-4F61-9DF7-EF498935581C}" destId="{01E37A48-F4AA-440B-BC14-E1834F0A64D8}" srcOrd="0" destOrd="0" presId="urn:microsoft.com/office/officeart/2005/8/layout/default"/>
    <dgm:cxn modelId="{AC12A6A6-BA2E-4CD4-8D0D-F305931002AE}" srcId="{36B47DB8-2CEA-4F61-9DF7-EF498935581C}" destId="{A7BD6B58-1910-4B84-AE36-5FB264A8D817}" srcOrd="0" destOrd="0" parTransId="{55DDC82F-0427-4048-BB79-46334C8397EC}" sibTransId="{AEF40BD7-7D6C-484F-AA7F-9F78BF5D417E}"/>
    <dgm:cxn modelId="{16FE59B1-C84A-48D0-9465-5DB93EFBB037}" type="presOf" srcId="{A7BD6B58-1910-4B84-AE36-5FB264A8D817}" destId="{E53CFF8A-25DE-4F88-A19B-23E6F7CA7D48}" srcOrd="0" destOrd="0" presId="urn:microsoft.com/office/officeart/2005/8/layout/default"/>
    <dgm:cxn modelId="{11FAE106-1920-4E7C-B636-7143EE1D3A4D}" type="presParOf" srcId="{01E37A48-F4AA-440B-BC14-E1834F0A64D8}" destId="{E53CFF8A-25DE-4F88-A19B-23E6F7CA7D48}"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08C96FD-15E0-4446-BE32-9FD84CB9E13F}" type="doc">
      <dgm:prSet loTypeId="urn:microsoft.com/office/officeart/2005/8/layout/default" loCatId="list" qsTypeId="urn:microsoft.com/office/officeart/2005/8/quickstyle/simple4" qsCatId="simple" csTypeId="urn:microsoft.com/office/officeart/2005/8/colors/accent6_2" csCatId="accent6" phldr="1"/>
      <dgm:spPr/>
      <dgm:t>
        <a:bodyPr/>
        <a:lstStyle/>
        <a:p>
          <a:endParaRPr lang="en-GB"/>
        </a:p>
      </dgm:t>
    </dgm:pt>
    <dgm:pt modelId="{298B1A9B-0A95-41D0-8847-7DA6AAB91D8C}">
      <dgm:prSet phldrT="[Text]" phldr="0"/>
      <dgm:spPr/>
      <dgm:t>
        <a:bodyPr/>
        <a:lstStyle/>
        <a:p>
          <a:pPr rtl="0"/>
          <a:r>
            <a:rPr lang="en-GB"/>
            <a:t>Based on Intel's prior experience with Facebook communities in the target countries, the team had formulated estimates for the average Social Impression Multipliers and Social CTRs. It can be inferred that Korea has the potential to achieve higher numbers of impressions and clicks compared to the other candidate countries, based on the values of impression multiplier and CTR.</a:t>
          </a:r>
        </a:p>
      </dgm:t>
    </dgm:pt>
    <dgm:pt modelId="{5484D913-3C01-4C67-984C-426AE4D6BD44}" type="parTrans" cxnId="{424B8A94-8CF6-42F4-B40E-858E846C9880}">
      <dgm:prSet/>
      <dgm:spPr/>
      <dgm:t>
        <a:bodyPr/>
        <a:lstStyle/>
        <a:p>
          <a:endParaRPr lang="en-GB"/>
        </a:p>
      </dgm:t>
    </dgm:pt>
    <dgm:pt modelId="{DC5C0CE5-19FC-4DBB-9B6B-B82AD871DCF9}" type="sibTrans" cxnId="{424B8A94-8CF6-42F4-B40E-858E846C9880}">
      <dgm:prSet/>
      <dgm:spPr/>
      <dgm:t>
        <a:bodyPr/>
        <a:lstStyle/>
        <a:p>
          <a:endParaRPr lang="en-GB"/>
        </a:p>
      </dgm:t>
    </dgm:pt>
    <dgm:pt modelId="{E93B8F5A-7821-4125-BB22-AF7833CF1F03}" type="pres">
      <dgm:prSet presAssocID="{D08C96FD-15E0-4446-BE32-9FD84CB9E13F}" presName="diagram" presStyleCnt="0">
        <dgm:presLayoutVars>
          <dgm:dir/>
          <dgm:resizeHandles val="exact"/>
        </dgm:presLayoutVars>
      </dgm:prSet>
      <dgm:spPr/>
    </dgm:pt>
    <dgm:pt modelId="{C9B13E1E-7F02-410F-8EFA-D9F601130E14}" type="pres">
      <dgm:prSet presAssocID="{298B1A9B-0A95-41D0-8847-7DA6AAB91D8C}" presName="node" presStyleLbl="node1" presStyleIdx="0" presStyleCnt="1">
        <dgm:presLayoutVars>
          <dgm:bulletEnabled val="1"/>
        </dgm:presLayoutVars>
      </dgm:prSet>
      <dgm:spPr/>
    </dgm:pt>
  </dgm:ptLst>
  <dgm:cxnLst>
    <dgm:cxn modelId="{569E5F74-1490-4039-A52A-7760CE9C90AD}" type="presOf" srcId="{298B1A9B-0A95-41D0-8847-7DA6AAB91D8C}" destId="{C9B13E1E-7F02-410F-8EFA-D9F601130E14}" srcOrd="0" destOrd="0" presId="urn:microsoft.com/office/officeart/2005/8/layout/default"/>
    <dgm:cxn modelId="{424B8A94-8CF6-42F4-B40E-858E846C9880}" srcId="{D08C96FD-15E0-4446-BE32-9FD84CB9E13F}" destId="{298B1A9B-0A95-41D0-8847-7DA6AAB91D8C}" srcOrd="0" destOrd="0" parTransId="{5484D913-3C01-4C67-984C-426AE4D6BD44}" sibTransId="{DC5C0CE5-19FC-4DBB-9B6B-B82AD871DCF9}"/>
    <dgm:cxn modelId="{940186B4-22C4-4CA3-B261-BB2CF313E1A3}" type="presOf" srcId="{D08C96FD-15E0-4446-BE32-9FD84CB9E13F}" destId="{E93B8F5A-7821-4125-BB22-AF7833CF1F03}" srcOrd="0" destOrd="0" presId="urn:microsoft.com/office/officeart/2005/8/layout/default"/>
    <dgm:cxn modelId="{8D002903-5522-41D2-A059-DA66A26D5DE3}" type="presParOf" srcId="{E93B8F5A-7821-4125-BB22-AF7833CF1F03}" destId="{C9B13E1E-7F02-410F-8EFA-D9F601130E14}"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35DBF11-2232-4030-B1B7-7202100C9A2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GB"/>
        </a:p>
      </dgm:t>
    </dgm:pt>
    <dgm:pt modelId="{51BA9275-B790-4016-A9BA-45423C5B8766}">
      <dgm:prSet phldrT="[Text]" phldr="0"/>
      <dgm:spPr/>
      <dgm:t>
        <a:bodyPr/>
        <a:lstStyle/>
        <a:p>
          <a:pPr>
            <a:lnSpc>
              <a:spcPct val="100000"/>
            </a:lnSpc>
          </a:pPr>
          <a:r>
            <a:rPr lang="en-GB" dirty="0"/>
            <a:t>Our goal is to maximize overall impressions and clicks by optimizing the media plan for the Catch &amp; Win 2.0 campaign.</a:t>
          </a:r>
        </a:p>
      </dgm:t>
    </dgm:pt>
    <dgm:pt modelId="{30164172-AD96-4C29-8483-3505E97016F4}" type="parTrans" cxnId="{570172EC-2C94-4F58-8FD2-D7E4181C2481}">
      <dgm:prSet/>
      <dgm:spPr/>
      <dgm:t>
        <a:bodyPr/>
        <a:lstStyle/>
        <a:p>
          <a:endParaRPr lang="en-GB"/>
        </a:p>
      </dgm:t>
    </dgm:pt>
    <dgm:pt modelId="{0A344ABF-3E36-4D11-8540-77A29EDAAF50}" type="sibTrans" cxnId="{570172EC-2C94-4F58-8FD2-D7E4181C2481}">
      <dgm:prSet/>
      <dgm:spPr/>
      <dgm:t>
        <a:bodyPr/>
        <a:lstStyle/>
        <a:p>
          <a:endParaRPr lang="en-GB"/>
        </a:p>
      </dgm:t>
    </dgm:pt>
    <dgm:pt modelId="{86E1575B-0C54-4331-ADED-11C5DBA9DF84}">
      <dgm:prSet phldr="0"/>
      <dgm:spPr/>
      <dgm:t>
        <a:bodyPr/>
        <a:lstStyle/>
        <a:p>
          <a:pPr>
            <a:lnSpc>
              <a:spcPct val="100000"/>
            </a:lnSpc>
          </a:pPr>
          <a:r>
            <a:rPr lang="en-GB"/>
            <a:t>The marketing team's objective is to generate consumer interest through a $95,000 campaign budget.</a:t>
          </a:r>
          <a:endParaRPr lang="en-GB">
            <a:latin typeface="Sitka Banner"/>
          </a:endParaRPr>
        </a:p>
      </dgm:t>
    </dgm:pt>
    <dgm:pt modelId="{94E174BE-B6C8-49A7-891E-B12E9BA99819}" type="parTrans" cxnId="{98107E91-38F8-4FD4-857C-63588B0A5214}">
      <dgm:prSet/>
      <dgm:spPr/>
    </dgm:pt>
    <dgm:pt modelId="{03F8ED30-F63D-40A5-AB68-AE859A608896}" type="sibTrans" cxnId="{98107E91-38F8-4FD4-857C-63588B0A5214}">
      <dgm:prSet/>
      <dgm:spPr/>
    </dgm:pt>
    <dgm:pt modelId="{43586E10-90F3-4C1C-BA3D-95116ECC21A2}">
      <dgm:prSet phldr="0"/>
      <dgm:spPr/>
      <dgm:t>
        <a:bodyPr/>
        <a:lstStyle/>
        <a:p>
          <a:pPr>
            <a:lnSpc>
              <a:spcPct val="100000"/>
            </a:lnSpc>
          </a:pPr>
          <a:r>
            <a:rPr lang="en-GB"/>
            <a:t>However, the initial media purchase plan did not account for the 9 percent agency fee (Impact Marketing Ltd.), requiring adjustments to accommodate this.</a:t>
          </a:r>
        </a:p>
      </dgm:t>
    </dgm:pt>
    <dgm:pt modelId="{4E3D3CC5-EDFA-4BB5-A961-A5390812EB4D}" type="parTrans" cxnId="{35F9BA8D-6F82-494B-B1AB-ED4F4B6DAFC2}">
      <dgm:prSet/>
      <dgm:spPr/>
    </dgm:pt>
    <dgm:pt modelId="{FD9F8C30-5A7D-4CEA-93C6-D4D007BA3A73}" type="sibTrans" cxnId="{35F9BA8D-6F82-494B-B1AB-ED4F4B6DAFC2}">
      <dgm:prSet/>
      <dgm:spPr/>
    </dgm:pt>
    <dgm:pt modelId="{69E592DD-9F86-4703-AA25-4A2273330A04}" type="pres">
      <dgm:prSet presAssocID="{C35DBF11-2232-4030-B1B7-7202100C9A25}" presName="root" presStyleCnt="0">
        <dgm:presLayoutVars>
          <dgm:dir/>
          <dgm:resizeHandles val="exact"/>
        </dgm:presLayoutVars>
      </dgm:prSet>
      <dgm:spPr/>
    </dgm:pt>
    <dgm:pt modelId="{5CF8612A-876A-486D-95CB-3C9E3A0A3F54}" type="pres">
      <dgm:prSet presAssocID="{86E1575B-0C54-4331-ADED-11C5DBA9DF84}" presName="compNode" presStyleCnt="0"/>
      <dgm:spPr/>
    </dgm:pt>
    <dgm:pt modelId="{B53EF1EF-84D7-4009-AB63-92986725F9B3}" type="pres">
      <dgm:prSet presAssocID="{86E1575B-0C54-4331-ADED-11C5DBA9DF84}" presName="bgRect" presStyleLbl="bgShp" presStyleIdx="0" presStyleCnt="3"/>
      <dgm:spPr/>
    </dgm:pt>
    <dgm:pt modelId="{997CAF63-597D-47A5-AD3D-9DCDE530442B}" type="pres">
      <dgm:prSet presAssocID="{86E1575B-0C54-4331-ADED-11C5DBA9DF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D6CB2A2-880C-49DA-826E-6B118827C683}" type="pres">
      <dgm:prSet presAssocID="{86E1575B-0C54-4331-ADED-11C5DBA9DF84}" presName="spaceRect" presStyleCnt="0"/>
      <dgm:spPr/>
    </dgm:pt>
    <dgm:pt modelId="{65D268B5-0122-4352-865E-5C850C269009}" type="pres">
      <dgm:prSet presAssocID="{86E1575B-0C54-4331-ADED-11C5DBA9DF84}" presName="parTx" presStyleLbl="revTx" presStyleIdx="0" presStyleCnt="3">
        <dgm:presLayoutVars>
          <dgm:chMax val="0"/>
          <dgm:chPref val="0"/>
        </dgm:presLayoutVars>
      </dgm:prSet>
      <dgm:spPr/>
    </dgm:pt>
    <dgm:pt modelId="{D84631EF-5CAD-404F-B626-11721652A37B}" type="pres">
      <dgm:prSet presAssocID="{03F8ED30-F63D-40A5-AB68-AE859A608896}" presName="sibTrans" presStyleCnt="0"/>
      <dgm:spPr/>
    </dgm:pt>
    <dgm:pt modelId="{2FE8CE35-E4FF-419B-A187-15D69BC3F025}" type="pres">
      <dgm:prSet presAssocID="{43586E10-90F3-4C1C-BA3D-95116ECC21A2}" presName="compNode" presStyleCnt="0"/>
      <dgm:spPr/>
    </dgm:pt>
    <dgm:pt modelId="{B211042C-1872-4B7A-8311-DE6302227095}" type="pres">
      <dgm:prSet presAssocID="{43586E10-90F3-4C1C-BA3D-95116ECC21A2}" presName="bgRect" presStyleLbl="bgShp" presStyleIdx="1" presStyleCnt="3"/>
      <dgm:spPr/>
    </dgm:pt>
    <dgm:pt modelId="{8B1678AE-86CF-4BCB-86DC-2547B79E33F7}" type="pres">
      <dgm:prSet presAssocID="{43586E10-90F3-4C1C-BA3D-95116ECC21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68560002-D7FB-4BB4-A9DD-B9EF822C5CCD}" type="pres">
      <dgm:prSet presAssocID="{43586E10-90F3-4C1C-BA3D-95116ECC21A2}" presName="spaceRect" presStyleCnt="0"/>
      <dgm:spPr/>
    </dgm:pt>
    <dgm:pt modelId="{61C9881D-9689-4F96-A860-038B55004BA2}" type="pres">
      <dgm:prSet presAssocID="{43586E10-90F3-4C1C-BA3D-95116ECC21A2}" presName="parTx" presStyleLbl="revTx" presStyleIdx="1" presStyleCnt="3">
        <dgm:presLayoutVars>
          <dgm:chMax val="0"/>
          <dgm:chPref val="0"/>
        </dgm:presLayoutVars>
      </dgm:prSet>
      <dgm:spPr/>
    </dgm:pt>
    <dgm:pt modelId="{BFC7E943-25F2-4B5E-8FF2-DF81370ECED0}" type="pres">
      <dgm:prSet presAssocID="{FD9F8C30-5A7D-4CEA-93C6-D4D007BA3A73}" presName="sibTrans" presStyleCnt="0"/>
      <dgm:spPr/>
    </dgm:pt>
    <dgm:pt modelId="{24A3C69F-37E9-4BFD-A87F-69887F3A3080}" type="pres">
      <dgm:prSet presAssocID="{51BA9275-B790-4016-A9BA-45423C5B8766}" presName="compNode" presStyleCnt="0"/>
      <dgm:spPr/>
    </dgm:pt>
    <dgm:pt modelId="{77E1AFB4-01C1-4467-8703-ADE4AF854200}" type="pres">
      <dgm:prSet presAssocID="{51BA9275-B790-4016-A9BA-45423C5B8766}" presName="bgRect" presStyleLbl="bgShp" presStyleIdx="2" presStyleCnt="3"/>
      <dgm:spPr/>
    </dgm:pt>
    <dgm:pt modelId="{F160168B-0AC5-4CA6-BA88-218D71819BBD}" type="pres">
      <dgm:prSet presAssocID="{51BA9275-B790-4016-A9BA-45423C5B876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48A110E8-CECB-436A-8EC2-9489B57C3FDE}" type="pres">
      <dgm:prSet presAssocID="{51BA9275-B790-4016-A9BA-45423C5B8766}" presName="spaceRect" presStyleCnt="0"/>
      <dgm:spPr/>
    </dgm:pt>
    <dgm:pt modelId="{81F80778-47DD-43E1-978C-3CE28FAB847F}" type="pres">
      <dgm:prSet presAssocID="{51BA9275-B790-4016-A9BA-45423C5B8766}" presName="parTx" presStyleLbl="revTx" presStyleIdx="2" presStyleCnt="3">
        <dgm:presLayoutVars>
          <dgm:chMax val="0"/>
          <dgm:chPref val="0"/>
        </dgm:presLayoutVars>
      </dgm:prSet>
      <dgm:spPr/>
    </dgm:pt>
  </dgm:ptLst>
  <dgm:cxnLst>
    <dgm:cxn modelId="{4D9EAF1B-883E-4C05-9AC1-A5BC73DCEF82}" type="presOf" srcId="{C35DBF11-2232-4030-B1B7-7202100C9A25}" destId="{69E592DD-9F86-4703-AA25-4A2273330A04}" srcOrd="0" destOrd="0" presId="urn:microsoft.com/office/officeart/2018/2/layout/IconVerticalSolidList"/>
    <dgm:cxn modelId="{39D7B14E-CF6C-48E4-ACB1-DF01E148E739}" type="presOf" srcId="{43586E10-90F3-4C1C-BA3D-95116ECC21A2}" destId="{61C9881D-9689-4F96-A860-038B55004BA2}" srcOrd="0" destOrd="0" presId="urn:microsoft.com/office/officeart/2018/2/layout/IconVerticalSolidList"/>
    <dgm:cxn modelId="{DCAA9F58-1BEB-4430-AFEB-A499A19AB187}" type="presOf" srcId="{51BA9275-B790-4016-A9BA-45423C5B8766}" destId="{81F80778-47DD-43E1-978C-3CE28FAB847F}" srcOrd="0" destOrd="0" presId="urn:microsoft.com/office/officeart/2018/2/layout/IconVerticalSolidList"/>
    <dgm:cxn modelId="{35F9BA8D-6F82-494B-B1AB-ED4F4B6DAFC2}" srcId="{C35DBF11-2232-4030-B1B7-7202100C9A25}" destId="{43586E10-90F3-4C1C-BA3D-95116ECC21A2}" srcOrd="1" destOrd="0" parTransId="{4E3D3CC5-EDFA-4BB5-A961-A5390812EB4D}" sibTransId="{FD9F8C30-5A7D-4CEA-93C6-D4D007BA3A73}"/>
    <dgm:cxn modelId="{98107E91-38F8-4FD4-857C-63588B0A5214}" srcId="{C35DBF11-2232-4030-B1B7-7202100C9A25}" destId="{86E1575B-0C54-4331-ADED-11C5DBA9DF84}" srcOrd="0" destOrd="0" parTransId="{94E174BE-B6C8-49A7-891E-B12E9BA99819}" sibTransId="{03F8ED30-F63D-40A5-AB68-AE859A608896}"/>
    <dgm:cxn modelId="{E7F436EA-D9C7-4C11-9123-5FA49F5C1F92}" type="presOf" srcId="{86E1575B-0C54-4331-ADED-11C5DBA9DF84}" destId="{65D268B5-0122-4352-865E-5C850C269009}" srcOrd="0" destOrd="0" presId="urn:microsoft.com/office/officeart/2018/2/layout/IconVerticalSolidList"/>
    <dgm:cxn modelId="{570172EC-2C94-4F58-8FD2-D7E4181C2481}" srcId="{C35DBF11-2232-4030-B1B7-7202100C9A25}" destId="{51BA9275-B790-4016-A9BA-45423C5B8766}" srcOrd="2" destOrd="0" parTransId="{30164172-AD96-4C29-8483-3505E97016F4}" sibTransId="{0A344ABF-3E36-4D11-8540-77A29EDAAF50}"/>
    <dgm:cxn modelId="{EB7C70BF-7C2E-4F8B-8511-B5E4E9827005}" type="presParOf" srcId="{69E592DD-9F86-4703-AA25-4A2273330A04}" destId="{5CF8612A-876A-486D-95CB-3C9E3A0A3F54}" srcOrd="0" destOrd="0" presId="urn:microsoft.com/office/officeart/2018/2/layout/IconVerticalSolidList"/>
    <dgm:cxn modelId="{209EA2DA-005A-4873-B15B-32233B227851}" type="presParOf" srcId="{5CF8612A-876A-486D-95CB-3C9E3A0A3F54}" destId="{B53EF1EF-84D7-4009-AB63-92986725F9B3}" srcOrd="0" destOrd="0" presId="urn:microsoft.com/office/officeart/2018/2/layout/IconVerticalSolidList"/>
    <dgm:cxn modelId="{922100C3-C631-4C30-9626-90F502A9F11E}" type="presParOf" srcId="{5CF8612A-876A-486D-95CB-3C9E3A0A3F54}" destId="{997CAF63-597D-47A5-AD3D-9DCDE530442B}" srcOrd="1" destOrd="0" presId="urn:microsoft.com/office/officeart/2018/2/layout/IconVerticalSolidList"/>
    <dgm:cxn modelId="{C2485C1D-C585-4933-BFF6-D29A1C26B932}" type="presParOf" srcId="{5CF8612A-876A-486D-95CB-3C9E3A0A3F54}" destId="{0D6CB2A2-880C-49DA-826E-6B118827C683}" srcOrd="2" destOrd="0" presId="urn:microsoft.com/office/officeart/2018/2/layout/IconVerticalSolidList"/>
    <dgm:cxn modelId="{0791729B-642B-4537-A177-EDE7C2D322DD}" type="presParOf" srcId="{5CF8612A-876A-486D-95CB-3C9E3A0A3F54}" destId="{65D268B5-0122-4352-865E-5C850C269009}" srcOrd="3" destOrd="0" presId="urn:microsoft.com/office/officeart/2018/2/layout/IconVerticalSolidList"/>
    <dgm:cxn modelId="{619365D4-7D9F-448E-9071-C017E3BB85E1}" type="presParOf" srcId="{69E592DD-9F86-4703-AA25-4A2273330A04}" destId="{D84631EF-5CAD-404F-B626-11721652A37B}" srcOrd="1" destOrd="0" presId="urn:microsoft.com/office/officeart/2018/2/layout/IconVerticalSolidList"/>
    <dgm:cxn modelId="{AF3A31A7-EB2F-4B19-A3AB-B0C5A91420D7}" type="presParOf" srcId="{69E592DD-9F86-4703-AA25-4A2273330A04}" destId="{2FE8CE35-E4FF-419B-A187-15D69BC3F025}" srcOrd="2" destOrd="0" presId="urn:microsoft.com/office/officeart/2018/2/layout/IconVerticalSolidList"/>
    <dgm:cxn modelId="{103378D0-E004-4708-A520-9B0AA986D284}" type="presParOf" srcId="{2FE8CE35-E4FF-419B-A187-15D69BC3F025}" destId="{B211042C-1872-4B7A-8311-DE6302227095}" srcOrd="0" destOrd="0" presId="urn:microsoft.com/office/officeart/2018/2/layout/IconVerticalSolidList"/>
    <dgm:cxn modelId="{26D916A5-1B77-4D3E-97C8-BAF982D51BBD}" type="presParOf" srcId="{2FE8CE35-E4FF-419B-A187-15D69BC3F025}" destId="{8B1678AE-86CF-4BCB-86DC-2547B79E33F7}" srcOrd="1" destOrd="0" presId="urn:microsoft.com/office/officeart/2018/2/layout/IconVerticalSolidList"/>
    <dgm:cxn modelId="{7BAD69F7-5F65-4E4C-B806-0865640A55AB}" type="presParOf" srcId="{2FE8CE35-E4FF-419B-A187-15D69BC3F025}" destId="{68560002-D7FB-4BB4-A9DD-B9EF822C5CCD}" srcOrd="2" destOrd="0" presId="urn:microsoft.com/office/officeart/2018/2/layout/IconVerticalSolidList"/>
    <dgm:cxn modelId="{1C76DC33-BE0C-411F-B5D5-40C328B128AF}" type="presParOf" srcId="{2FE8CE35-E4FF-419B-A187-15D69BC3F025}" destId="{61C9881D-9689-4F96-A860-038B55004BA2}" srcOrd="3" destOrd="0" presId="urn:microsoft.com/office/officeart/2018/2/layout/IconVerticalSolidList"/>
    <dgm:cxn modelId="{BC93835A-AF60-4DAC-BF1D-CC007D1567DA}" type="presParOf" srcId="{69E592DD-9F86-4703-AA25-4A2273330A04}" destId="{BFC7E943-25F2-4B5E-8FF2-DF81370ECED0}" srcOrd="3" destOrd="0" presId="urn:microsoft.com/office/officeart/2018/2/layout/IconVerticalSolidList"/>
    <dgm:cxn modelId="{9EB9E7EF-540F-4E7B-AE38-58D40E279C66}" type="presParOf" srcId="{69E592DD-9F86-4703-AA25-4A2273330A04}" destId="{24A3C69F-37E9-4BFD-A87F-69887F3A3080}" srcOrd="4" destOrd="0" presId="urn:microsoft.com/office/officeart/2018/2/layout/IconVerticalSolidList"/>
    <dgm:cxn modelId="{83B1B5B1-0B54-45A9-B9AB-CE6C7C08DBCB}" type="presParOf" srcId="{24A3C69F-37E9-4BFD-A87F-69887F3A3080}" destId="{77E1AFB4-01C1-4467-8703-ADE4AF854200}" srcOrd="0" destOrd="0" presId="urn:microsoft.com/office/officeart/2018/2/layout/IconVerticalSolidList"/>
    <dgm:cxn modelId="{2A24FB6F-1951-4F3F-8FD3-89FF15C5419C}" type="presParOf" srcId="{24A3C69F-37E9-4BFD-A87F-69887F3A3080}" destId="{F160168B-0AC5-4CA6-BA88-218D71819BBD}" srcOrd="1" destOrd="0" presId="urn:microsoft.com/office/officeart/2018/2/layout/IconVerticalSolidList"/>
    <dgm:cxn modelId="{4AB89035-C996-41E3-B436-AF426534ACB2}" type="presParOf" srcId="{24A3C69F-37E9-4BFD-A87F-69887F3A3080}" destId="{48A110E8-CECB-436A-8EC2-9489B57C3FDE}" srcOrd="2" destOrd="0" presId="urn:microsoft.com/office/officeart/2018/2/layout/IconVerticalSolidList"/>
    <dgm:cxn modelId="{1631C97E-F2F8-4E03-9672-B0C9AD49BC78}" type="presParOf" srcId="{24A3C69F-37E9-4BFD-A87F-69887F3A3080}" destId="{81F80778-47DD-43E1-978C-3CE28FAB84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56322B-46F9-4F60-A688-20F44559FE3E}"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GB"/>
        </a:p>
      </dgm:t>
    </dgm:pt>
    <dgm:pt modelId="{23AEBB13-C998-484F-B35D-240A29BDC287}">
      <dgm:prSet phldrT="[Text]" phldr="0"/>
      <dgm:spPr/>
      <dgm:t>
        <a:bodyPr/>
        <a:lstStyle/>
        <a:p>
          <a:r>
            <a:rPr lang="en-GB" dirty="0"/>
            <a:t>If the objective coefficient remains within the optimal range, the solution will remain unchanged. The shadow price indicates that increasing the RHS unit will positively impact the objective function.</a:t>
          </a:r>
        </a:p>
      </dgm:t>
    </dgm:pt>
    <dgm:pt modelId="{746A7648-DC0A-4E65-AEF7-458255F2A2D2}" type="parTrans" cxnId="{75EBE868-BFCF-4BB5-8658-F76F49C23B48}">
      <dgm:prSet/>
      <dgm:spPr/>
      <dgm:t>
        <a:bodyPr/>
        <a:lstStyle/>
        <a:p>
          <a:endParaRPr lang="en-GB"/>
        </a:p>
      </dgm:t>
    </dgm:pt>
    <dgm:pt modelId="{218859E4-9CAF-4955-9975-C48AA38061F7}" type="sibTrans" cxnId="{75EBE868-BFCF-4BB5-8658-F76F49C23B48}">
      <dgm:prSet/>
      <dgm:spPr/>
      <dgm:t>
        <a:bodyPr/>
        <a:lstStyle/>
        <a:p>
          <a:endParaRPr lang="en-GB"/>
        </a:p>
      </dgm:t>
    </dgm:pt>
    <dgm:pt modelId="{FA9B3BC6-9F29-49CA-86A9-65EF3E2603A0}">
      <dgm:prSet phldr="0"/>
      <dgm:spPr/>
      <dgm:t>
        <a:bodyPr/>
        <a:lstStyle/>
        <a:p>
          <a:pPr rtl="0"/>
          <a:r>
            <a:rPr lang="en-GB"/>
            <a:t>The optimal solution suggests maximizing impressions to reach a maximum of 73,312,500, resulting in 91,924 click-throughs. Adjustments will be made to the original purchase plan, with Marketplace Ads increasing by 6,053,125 impressions, Premium Ads decreasing by 4,162,500 impressions, and Mobile Ads increasing by 12,771,875 impressions.</a:t>
          </a:r>
          <a:endParaRPr lang="en-GB">
            <a:latin typeface="Sitka Banner"/>
          </a:endParaRPr>
        </a:p>
      </dgm:t>
    </dgm:pt>
    <dgm:pt modelId="{89954620-E6E3-4EC4-86E9-AB5D29365E4C}" type="parTrans" cxnId="{92C397CD-7477-4A0F-BC18-4D164B7AB9A5}">
      <dgm:prSet/>
      <dgm:spPr/>
    </dgm:pt>
    <dgm:pt modelId="{6ABFD00F-3E6D-4993-9E3C-F7BFF428CC04}" type="sibTrans" cxnId="{92C397CD-7477-4A0F-BC18-4D164B7AB9A5}">
      <dgm:prSet/>
      <dgm:spPr/>
    </dgm:pt>
    <dgm:pt modelId="{A5560B84-6128-4656-A858-1888413E49E2}" type="pres">
      <dgm:prSet presAssocID="{2B56322B-46F9-4F60-A688-20F44559FE3E}" presName="linear" presStyleCnt="0">
        <dgm:presLayoutVars>
          <dgm:animLvl val="lvl"/>
          <dgm:resizeHandles val="exact"/>
        </dgm:presLayoutVars>
      </dgm:prSet>
      <dgm:spPr/>
    </dgm:pt>
    <dgm:pt modelId="{213698A2-EBD4-46AF-84C9-00716A4C30BF}" type="pres">
      <dgm:prSet presAssocID="{FA9B3BC6-9F29-49CA-86A9-65EF3E2603A0}" presName="parentText" presStyleLbl="node1" presStyleIdx="0" presStyleCnt="2">
        <dgm:presLayoutVars>
          <dgm:chMax val="0"/>
          <dgm:bulletEnabled val="1"/>
        </dgm:presLayoutVars>
      </dgm:prSet>
      <dgm:spPr/>
    </dgm:pt>
    <dgm:pt modelId="{2D88D983-3C6F-4467-82A1-5B166A55CEB4}" type="pres">
      <dgm:prSet presAssocID="{6ABFD00F-3E6D-4993-9E3C-F7BFF428CC04}" presName="spacer" presStyleCnt="0"/>
      <dgm:spPr/>
    </dgm:pt>
    <dgm:pt modelId="{FA94F641-5CE6-48BF-9869-1E2CF59E0E93}" type="pres">
      <dgm:prSet presAssocID="{23AEBB13-C998-484F-B35D-240A29BDC287}" presName="parentText" presStyleLbl="node1" presStyleIdx="1" presStyleCnt="2">
        <dgm:presLayoutVars>
          <dgm:chMax val="0"/>
          <dgm:bulletEnabled val="1"/>
        </dgm:presLayoutVars>
      </dgm:prSet>
      <dgm:spPr/>
    </dgm:pt>
  </dgm:ptLst>
  <dgm:cxnLst>
    <dgm:cxn modelId="{75EBE868-BFCF-4BB5-8658-F76F49C23B48}" srcId="{2B56322B-46F9-4F60-A688-20F44559FE3E}" destId="{23AEBB13-C998-484F-B35D-240A29BDC287}" srcOrd="1" destOrd="0" parTransId="{746A7648-DC0A-4E65-AEF7-458255F2A2D2}" sibTransId="{218859E4-9CAF-4955-9975-C48AA38061F7}"/>
    <dgm:cxn modelId="{BCE06A6F-877D-4F84-9BC6-3265B11CDF71}" type="presOf" srcId="{23AEBB13-C998-484F-B35D-240A29BDC287}" destId="{FA94F641-5CE6-48BF-9869-1E2CF59E0E93}" srcOrd="0" destOrd="0" presId="urn:microsoft.com/office/officeart/2005/8/layout/vList2"/>
    <dgm:cxn modelId="{B4C1759D-898F-4C2E-850B-224FFCCF656C}" type="presOf" srcId="{2B56322B-46F9-4F60-A688-20F44559FE3E}" destId="{A5560B84-6128-4656-A858-1888413E49E2}" srcOrd="0" destOrd="0" presId="urn:microsoft.com/office/officeart/2005/8/layout/vList2"/>
    <dgm:cxn modelId="{92C397CD-7477-4A0F-BC18-4D164B7AB9A5}" srcId="{2B56322B-46F9-4F60-A688-20F44559FE3E}" destId="{FA9B3BC6-9F29-49CA-86A9-65EF3E2603A0}" srcOrd="0" destOrd="0" parTransId="{89954620-E6E3-4EC4-86E9-AB5D29365E4C}" sibTransId="{6ABFD00F-3E6D-4993-9E3C-F7BFF428CC04}"/>
    <dgm:cxn modelId="{1E6E04FE-F6BB-47A7-A4C5-C92570D8DB88}" type="presOf" srcId="{FA9B3BC6-9F29-49CA-86A9-65EF3E2603A0}" destId="{213698A2-EBD4-46AF-84C9-00716A4C30BF}" srcOrd="0" destOrd="0" presId="urn:microsoft.com/office/officeart/2005/8/layout/vList2"/>
    <dgm:cxn modelId="{1B3039EF-FE34-4944-89E7-233DF00630FA}" type="presParOf" srcId="{A5560B84-6128-4656-A858-1888413E49E2}" destId="{213698A2-EBD4-46AF-84C9-00716A4C30BF}" srcOrd="0" destOrd="0" presId="urn:microsoft.com/office/officeart/2005/8/layout/vList2"/>
    <dgm:cxn modelId="{367ABE07-6BD1-4449-AA24-5C07421BCC9A}" type="presParOf" srcId="{A5560B84-6128-4656-A858-1888413E49E2}" destId="{2D88D983-3C6F-4467-82A1-5B166A55CEB4}" srcOrd="1" destOrd="0" presId="urn:microsoft.com/office/officeart/2005/8/layout/vList2"/>
    <dgm:cxn modelId="{C6B1E9F7-1374-424F-820A-4689A57339C2}" type="presParOf" srcId="{A5560B84-6128-4656-A858-1888413E49E2}" destId="{FA94F641-5CE6-48BF-9869-1E2CF59E0E9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14C74AA-5A15-45AD-8C83-A807380E9BD7}"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GB"/>
        </a:p>
      </dgm:t>
    </dgm:pt>
    <dgm:pt modelId="{65DE89F3-67CF-4189-A1D0-41B7071862EB}">
      <dgm:prSet phldr="0"/>
      <dgm:spPr/>
      <dgm:t>
        <a:bodyPr/>
        <a:lstStyle/>
        <a:p>
          <a:pPr rtl="0">
            <a:lnSpc>
              <a:spcPct val="100000"/>
            </a:lnSpc>
          </a:pPr>
          <a:r>
            <a:rPr lang="en-GB" dirty="0"/>
            <a:t>The optimal solution suggests maximizing click-throughs, resulting in a maximum of 99,576. </a:t>
          </a:r>
          <a:endParaRPr lang="en-GB" dirty="0">
            <a:latin typeface="Sitka Banner"/>
          </a:endParaRPr>
        </a:p>
      </dgm:t>
    </dgm:pt>
    <dgm:pt modelId="{02963D0A-F0A1-49F7-8293-2EDAADFBDB2A}" type="parTrans" cxnId="{619B08A4-892E-4699-860D-40EB9778AE64}">
      <dgm:prSet/>
      <dgm:spPr/>
    </dgm:pt>
    <dgm:pt modelId="{51714320-9829-4703-8097-65EB7BACE5A8}" type="sibTrans" cxnId="{619B08A4-892E-4699-860D-40EB9778AE64}">
      <dgm:prSet/>
      <dgm:spPr/>
      <dgm:t>
        <a:bodyPr/>
        <a:lstStyle/>
        <a:p>
          <a:endParaRPr lang="en-US"/>
        </a:p>
      </dgm:t>
    </dgm:pt>
    <dgm:pt modelId="{4B462384-21D1-4A73-B79D-CADE27C3306A}">
      <dgm:prSet phldr="0"/>
      <dgm:spPr/>
      <dgm:t>
        <a:bodyPr/>
        <a:lstStyle/>
        <a:p>
          <a:pPr>
            <a:lnSpc>
              <a:spcPct val="100000"/>
            </a:lnSpc>
          </a:pPr>
          <a:r>
            <a:rPr lang="en-GB" dirty="0"/>
            <a:t>Adjustments will be made to the original purchase plan, with Marketplace Ads increasing by 17,498,242 impressions, Premium Ads decreasing by 3,935,742 impressions, and Mobile Ads decreasing by 3,750,000 impressions. The total impression will be 68,462,500.</a:t>
          </a:r>
        </a:p>
      </dgm:t>
    </dgm:pt>
    <dgm:pt modelId="{C1636DC2-5AE7-4DA5-9844-5C3E7D622619}" type="parTrans" cxnId="{CBAD75F9-2FBD-418F-9823-660F37431044}">
      <dgm:prSet/>
      <dgm:spPr/>
    </dgm:pt>
    <dgm:pt modelId="{BD5D5753-605E-4A57-A03C-1B72ABB070E4}" type="sibTrans" cxnId="{CBAD75F9-2FBD-418F-9823-660F37431044}">
      <dgm:prSet/>
      <dgm:spPr/>
    </dgm:pt>
    <dgm:pt modelId="{B92199D8-E027-4022-BD13-642ADA92ED97}" type="pres">
      <dgm:prSet presAssocID="{314C74AA-5A15-45AD-8C83-A807380E9BD7}" presName="root" presStyleCnt="0">
        <dgm:presLayoutVars>
          <dgm:dir/>
          <dgm:resizeHandles val="exact"/>
        </dgm:presLayoutVars>
      </dgm:prSet>
      <dgm:spPr/>
    </dgm:pt>
    <dgm:pt modelId="{57D28B57-B5A0-40A3-8886-C0AB97B8C25F}" type="pres">
      <dgm:prSet presAssocID="{65DE89F3-67CF-4189-A1D0-41B7071862EB}" presName="compNode" presStyleCnt="0"/>
      <dgm:spPr/>
    </dgm:pt>
    <dgm:pt modelId="{CDD13D63-55BF-45B3-A1E0-80DF159BB0D3}" type="pres">
      <dgm:prSet presAssocID="{65DE89F3-67CF-4189-A1D0-41B7071862EB}" presName="bgRect" presStyleLbl="bgShp" presStyleIdx="0" presStyleCnt="2"/>
      <dgm:spPr/>
    </dgm:pt>
    <dgm:pt modelId="{82F47C13-A1FC-49AD-89EA-6F6BA55AF7BD}" type="pres">
      <dgm:prSet presAssocID="{65DE89F3-67CF-4189-A1D0-41B7071862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se"/>
        </a:ext>
      </dgm:extLst>
    </dgm:pt>
    <dgm:pt modelId="{71424206-B0DC-414B-98AC-4475AAD3C669}" type="pres">
      <dgm:prSet presAssocID="{65DE89F3-67CF-4189-A1D0-41B7071862EB}" presName="spaceRect" presStyleCnt="0"/>
      <dgm:spPr/>
    </dgm:pt>
    <dgm:pt modelId="{3CD359D2-2B91-4692-9016-0E2A51A720EE}" type="pres">
      <dgm:prSet presAssocID="{65DE89F3-67CF-4189-A1D0-41B7071862EB}" presName="parTx" presStyleLbl="revTx" presStyleIdx="0" presStyleCnt="2">
        <dgm:presLayoutVars>
          <dgm:chMax val="0"/>
          <dgm:chPref val="0"/>
        </dgm:presLayoutVars>
      </dgm:prSet>
      <dgm:spPr/>
    </dgm:pt>
    <dgm:pt modelId="{28D40010-6CC7-43B2-8331-489702561CAB}" type="pres">
      <dgm:prSet presAssocID="{51714320-9829-4703-8097-65EB7BACE5A8}" presName="sibTrans" presStyleCnt="0"/>
      <dgm:spPr/>
    </dgm:pt>
    <dgm:pt modelId="{14FF38DC-655D-42C2-B760-AF1F910FD9A1}" type="pres">
      <dgm:prSet presAssocID="{4B462384-21D1-4A73-B79D-CADE27C3306A}" presName="compNode" presStyleCnt="0"/>
      <dgm:spPr/>
    </dgm:pt>
    <dgm:pt modelId="{42A69D0D-07DA-4E20-99C6-5BF5CC03FE4F}" type="pres">
      <dgm:prSet presAssocID="{4B462384-21D1-4A73-B79D-CADE27C3306A}" presName="bgRect" presStyleLbl="bgShp" presStyleIdx="1" presStyleCnt="2"/>
      <dgm:spPr/>
    </dgm:pt>
    <dgm:pt modelId="{3C6358C0-51F0-49C3-A5F9-DEC2966857A8}" type="pres">
      <dgm:prSet presAssocID="{4B462384-21D1-4A73-B79D-CADE27C3306A}" presName="iconRect" presStyleLbl="node1" presStyleIdx="1" presStyleCnt="2"/>
      <dgm:spPr/>
    </dgm:pt>
    <dgm:pt modelId="{627EA991-439F-49A4-A3C5-D961C7F79917}" type="pres">
      <dgm:prSet presAssocID="{4B462384-21D1-4A73-B79D-CADE27C3306A}" presName="spaceRect" presStyleCnt="0"/>
      <dgm:spPr/>
    </dgm:pt>
    <dgm:pt modelId="{8C4B7757-9DE1-409F-875D-2032BF3D856D}" type="pres">
      <dgm:prSet presAssocID="{4B462384-21D1-4A73-B79D-CADE27C3306A}" presName="parTx" presStyleLbl="revTx" presStyleIdx="1" presStyleCnt="2">
        <dgm:presLayoutVars>
          <dgm:chMax val="0"/>
          <dgm:chPref val="0"/>
        </dgm:presLayoutVars>
      </dgm:prSet>
      <dgm:spPr/>
    </dgm:pt>
  </dgm:ptLst>
  <dgm:cxnLst>
    <dgm:cxn modelId="{D1CDF74A-133B-4D33-ACA1-529ABE5CBD2D}" type="presOf" srcId="{314C74AA-5A15-45AD-8C83-A807380E9BD7}" destId="{B92199D8-E027-4022-BD13-642ADA92ED97}" srcOrd="0" destOrd="0" presId="urn:microsoft.com/office/officeart/2018/2/layout/IconVerticalSolidList"/>
    <dgm:cxn modelId="{7B0DE98E-D7A4-4FA7-B0AF-9E9732060D96}" type="presOf" srcId="{4B462384-21D1-4A73-B79D-CADE27C3306A}" destId="{8C4B7757-9DE1-409F-875D-2032BF3D856D}" srcOrd="0" destOrd="0" presId="urn:microsoft.com/office/officeart/2018/2/layout/IconVerticalSolidList"/>
    <dgm:cxn modelId="{619B08A4-892E-4699-860D-40EB9778AE64}" srcId="{314C74AA-5A15-45AD-8C83-A807380E9BD7}" destId="{65DE89F3-67CF-4189-A1D0-41B7071862EB}" srcOrd="0" destOrd="0" parTransId="{02963D0A-F0A1-49F7-8293-2EDAADFBDB2A}" sibTransId="{51714320-9829-4703-8097-65EB7BACE5A8}"/>
    <dgm:cxn modelId="{95AFDDCC-C4B6-445A-B89D-6B54987EFBA5}" type="presOf" srcId="{65DE89F3-67CF-4189-A1D0-41B7071862EB}" destId="{3CD359D2-2B91-4692-9016-0E2A51A720EE}" srcOrd="0" destOrd="0" presId="urn:microsoft.com/office/officeart/2018/2/layout/IconVerticalSolidList"/>
    <dgm:cxn modelId="{CBAD75F9-2FBD-418F-9823-660F37431044}" srcId="{314C74AA-5A15-45AD-8C83-A807380E9BD7}" destId="{4B462384-21D1-4A73-B79D-CADE27C3306A}" srcOrd="1" destOrd="0" parTransId="{C1636DC2-5AE7-4DA5-9844-5C3E7D622619}" sibTransId="{BD5D5753-605E-4A57-A03C-1B72ABB070E4}"/>
    <dgm:cxn modelId="{CD514F73-32C3-447C-A34F-15960B831FB8}" type="presParOf" srcId="{B92199D8-E027-4022-BD13-642ADA92ED97}" destId="{57D28B57-B5A0-40A3-8886-C0AB97B8C25F}" srcOrd="0" destOrd="0" presId="urn:microsoft.com/office/officeart/2018/2/layout/IconVerticalSolidList"/>
    <dgm:cxn modelId="{C27CD524-557E-4988-A4B6-C71858CD26E0}" type="presParOf" srcId="{57D28B57-B5A0-40A3-8886-C0AB97B8C25F}" destId="{CDD13D63-55BF-45B3-A1E0-80DF159BB0D3}" srcOrd="0" destOrd="0" presId="urn:microsoft.com/office/officeart/2018/2/layout/IconVerticalSolidList"/>
    <dgm:cxn modelId="{AF14A57E-CCAA-4B98-93C6-1E65CBD1F8B0}" type="presParOf" srcId="{57D28B57-B5A0-40A3-8886-C0AB97B8C25F}" destId="{82F47C13-A1FC-49AD-89EA-6F6BA55AF7BD}" srcOrd="1" destOrd="0" presId="urn:microsoft.com/office/officeart/2018/2/layout/IconVerticalSolidList"/>
    <dgm:cxn modelId="{8E1FADA1-15D0-42CC-B470-076B1F1B0AD8}" type="presParOf" srcId="{57D28B57-B5A0-40A3-8886-C0AB97B8C25F}" destId="{71424206-B0DC-414B-98AC-4475AAD3C669}" srcOrd="2" destOrd="0" presId="urn:microsoft.com/office/officeart/2018/2/layout/IconVerticalSolidList"/>
    <dgm:cxn modelId="{00BE32A3-36EF-40D1-BD9F-DA48F140D26D}" type="presParOf" srcId="{57D28B57-B5A0-40A3-8886-C0AB97B8C25F}" destId="{3CD359D2-2B91-4692-9016-0E2A51A720EE}" srcOrd="3" destOrd="0" presId="urn:microsoft.com/office/officeart/2018/2/layout/IconVerticalSolidList"/>
    <dgm:cxn modelId="{232FD6ED-B0D9-41B4-80F8-F904DCC16062}" type="presParOf" srcId="{B92199D8-E027-4022-BD13-642ADA92ED97}" destId="{28D40010-6CC7-43B2-8331-489702561CAB}" srcOrd="1" destOrd="0" presId="urn:microsoft.com/office/officeart/2018/2/layout/IconVerticalSolidList"/>
    <dgm:cxn modelId="{B490FCB5-2F86-475D-B3D7-3C902147ACA2}" type="presParOf" srcId="{B92199D8-E027-4022-BD13-642ADA92ED97}" destId="{14FF38DC-655D-42C2-B760-AF1F910FD9A1}" srcOrd="2" destOrd="0" presId="urn:microsoft.com/office/officeart/2018/2/layout/IconVerticalSolidList"/>
    <dgm:cxn modelId="{24B508D4-D2E5-4821-8624-6772CA69DB46}" type="presParOf" srcId="{14FF38DC-655D-42C2-B760-AF1F910FD9A1}" destId="{42A69D0D-07DA-4E20-99C6-5BF5CC03FE4F}" srcOrd="0" destOrd="0" presId="urn:microsoft.com/office/officeart/2018/2/layout/IconVerticalSolidList"/>
    <dgm:cxn modelId="{B9475520-B4FF-4571-ADFE-2D472275B69B}" type="presParOf" srcId="{14FF38DC-655D-42C2-B760-AF1F910FD9A1}" destId="{3C6358C0-51F0-49C3-A5F9-DEC2966857A8}" srcOrd="1" destOrd="0" presId="urn:microsoft.com/office/officeart/2018/2/layout/IconVerticalSolidList"/>
    <dgm:cxn modelId="{0799ACF6-E881-4F44-AEB2-D86CECAF5C46}" type="presParOf" srcId="{14FF38DC-655D-42C2-B760-AF1F910FD9A1}" destId="{627EA991-439F-49A4-A3C5-D961C7F79917}" srcOrd="2" destOrd="0" presId="urn:microsoft.com/office/officeart/2018/2/layout/IconVerticalSolidList"/>
    <dgm:cxn modelId="{01E13F82-B4CC-48E3-BB03-26731BF5FAB2}" type="presParOf" srcId="{14FF38DC-655D-42C2-B760-AF1F910FD9A1}" destId="{8C4B7757-9DE1-409F-875D-2032BF3D856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1CAC3E8-7200-491C-999F-0CA153A8B252}"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GB"/>
        </a:p>
      </dgm:t>
    </dgm:pt>
    <dgm:pt modelId="{F39BF272-2251-4331-B6B3-2311E8BF0940}">
      <dgm:prSet phldr="0"/>
      <dgm:spPr/>
      <dgm:t>
        <a:bodyPr/>
        <a:lstStyle/>
        <a:p>
          <a:pPr rtl="0"/>
          <a:r>
            <a:rPr lang="en-GB"/>
            <a:t>To further increase consumer interest, we will explore the option of investing more in Mobile Ads specifically in Korea. </a:t>
          </a:r>
          <a:endParaRPr lang="en-GB">
            <a:latin typeface="Sitka Banner"/>
          </a:endParaRPr>
        </a:p>
      </dgm:t>
    </dgm:pt>
    <dgm:pt modelId="{7ADC427C-9B9E-4338-8601-717D43FD273D}" type="parTrans" cxnId="{794DBCDB-AF82-4B1F-B1E2-0C53DC53335A}">
      <dgm:prSet/>
      <dgm:spPr/>
    </dgm:pt>
    <dgm:pt modelId="{5CA90221-54B6-4AE8-994E-9B0D4C7FC0D8}" type="sibTrans" cxnId="{794DBCDB-AF82-4B1F-B1E2-0C53DC53335A}">
      <dgm:prSet/>
      <dgm:spPr/>
    </dgm:pt>
    <dgm:pt modelId="{6C696C3C-4946-49CC-89B3-D58879E35936}">
      <dgm:prSet phldr="0"/>
      <dgm:spPr/>
      <dgm:t>
        <a:bodyPr/>
        <a:lstStyle/>
        <a:p>
          <a:r>
            <a:rPr lang="en-GB"/>
            <a:t>The optimized solution results in a maximum of 99,598 click-throughs. The total impression increases to 70,639,375, with a reduction in slack by 2,176,875.</a:t>
          </a:r>
        </a:p>
      </dgm:t>
    </dgm:pt>
    <dgm:pt modelId="{F38D6DEB-D74C-479F-94A3-CCD77FAAC51F}" type="parTrans" cxnId="{489D158B-3E16-4D40-B930-3838D5707A9F}">
      <dgm:prSet/>
      <dgm:spPr/>
    </dgm:pt>
    <dgm:pt modelId="{47E4CE17-5EDC-408F-9F9C-4163D6EF3404}" type="sibTrans" cxnId="{489D158B-3E16-4D40-B930-3838D5707A9F}">
      <dgm:prSet/>
      <dgm:spPr/>
    </dgm:pt>
    <dgm:pt modelId="{08A3C557-957E-4CED-A4EC-F36FD5D36EF3}">
      <dgm:prSet phldr="0"/>
      <dgm:spPr/>
      <dgm:t>
        <a:bodyPr/>
        <a:lstStyle/>
        <a:p>
          <a:r>
            <a:rPr lang="en-GB"/>
            <a:t>By adding a missing constraint, we ensure that no Mobile Ad / Korea combination falls below 75 percent of the originally proposed number of impressions. Assuming a unit cost per 1,000 impressions (CPM) of $0.40 for Mobile Ads in Korea, we aim to utilize the unused capacity in total impressions in Korea.</a:t>
          </a:r>
        </a:p>
      </dgm:t>
    </dgm:pt>
    <dgm:pt modelId="{E6918A17-01A9-4BD5-9574-FA8679F0D22B}" type="parTrans" cxnId="{F363CB31-0911-4F20-AEE8-D03F0A0DBE88}">
      <dgm:prSet/>
      <dgm:spPr/>
    </dgm:pt>
    <dgm:pt modelId="{A3BD0574-5698-4378-925B-FF5C58DA2262}" type="sibTrans" cxnId="{F363CB31-0911-4F20-AEE8-D03F0A0DBE88}">
      <dgm:prSet/>
      <dgm:spPr/>
    </dgm:pt>
    <dgm:pt modelId="{89AC78F1-1B2D-42C1-874B-96D2AA874195}" type="pres">
      <dgm:prSet presAssocID="{61CAC3E8-7200-491C-999F-0CA153A8B252}" presName="vert0" presStyleCnt="0">
        <dgm:presLayoutVars>
          <dgm:dir/>
          <dgm:animOne val="branch"/>
          <dgm:animLvl val="lvl"/>
        </dgm:presLayoutVars>
      </dgm:prSet>
      <dgm:spPr/>
    </dgm:pt>
    <dgm:pt modelId="{DAA26244-1A9D-4F3F-8858-A0DAB6D18363}" type="pres">
      <dgm:prSet presAssocID="{F39BF272-2251-4331-B6B3-2311E8BF0940}" presName="thickLine" presStyleLbl="alignNode1" presStyleIdx="0" presStyleCnt="3"/>
      <dgm:spPr/>
    </dgm:pt>
    <dgm:pt modelId="{1120BEE2-6F97-4C0A-8D32-EFCE9621F9C2}" type="pres">
      <dgm:prSet presAssocID="{F39BF272-2251-4331-B6B3-2311E8BF0940}" presName="horz1" presStyleCnt="0"/>
      <dgm:spPr/>
    </dgm:pt>
    <dgm:pt modelId="{7214EF28-A24D-4C0A-B8A2-DEA417B6ACB1}" type="pres">
      <dgm:prSet presAssocID="{F39BF272-2251-4331-B6B3-2311E8BF0940}" presName="tx1" presStyleLbl="revTx" presStyleIdx="0" presStyleCnt="3"/>
      <dgm:spPr/>
    </dgm:pt>
    <dgm:pt modelId="{A6F13240-9EDD-4346-B2A0-3A6244055B9F}" type="pres">
      <dgm:prSet presAssocID="{F39BF272-2251-4331-B6B3-2311E8BF0940}" presName="vert1" presStyleCnt="0"/>
      <dgm:spPr/>
    </dgm:pt>
    <dgm:pt modelId="{B614511B-B9E4-463D-BF47-220D04BB92C1}" type="pres">
      <dgm:prSet presAssocID="{08A3C557-957E-4CED-A4EC-F36FD5D36EF3}" presName="thickLine" presStyleLbl="alignNode1" presStyleIdx="1" presStyleCnt="3"/>
      <dgm:spPr/>
    </dgm:pt>
    <dgm:pt modelId="{CA678FCE-E28B-4D2C-BDF1-7B6D7705D8F5}" type="pres">
      <dgm:prSet presAssocID="{08A3C557-957E-4CED-A4EC-F36FD5D36EF3}" presName="horz1" presStyleCnt="0"/>
      <dgm:spPr/>
    </dgm:pt>
    <dgm:pt modelId="{7EC020B8-D48A-435B-B0B1-AB2DCDC25DC0}" type="pres">
      <dgm:prSet presAssocID="{08A3C557-957E-4CED-A4EC-F36FD5D36EF3}" presName="tx1" presStyleLbl="revTx" presStyleIdx="1" presStyleCnt="3"/>
      <dgm:spPr/>
    </dgm:pt>
    <dgm:pt modelId="{E142B3C3-FE9C-4A06-B2A0-93FEEE344EA9}" type="pres">
      <dgm:prSet presAssocID="{08A3C557-957E-4CED-A4EC-F36FD5D36EF3}" presName="vert1" presStyleCnt="0"/>
      <dgm:spPr/>
    </dgm:pt>
    <dgm:pt modelId="{AAC0C2C0-6E9E-4144-9B54-53052A805B60}" type="pres">
      <dgm:prSet presAssocID="{6C696C3C-4946-49CC-89B3-D58879E35936}" presName="thickLine" presStyleLbl="alignNode1" presStyleIdx="2" presStyleCnt="3"/>
      <dgm:spPr/>
    </dgm:pt>
    <dgm:pt modelId="{3083839A-8E79-4B68-A34B-464A83DB52D4}" type="pres">
      <dgm:prSet presAssocID="{6C696C3C-4946-49CC-89B3-D58879E35936}" presName="horz1" presStyleCnt="0"/>
      <dgm:spPr/>
    </dgm:pt>
    <dgm:pt modelId="{2E49334B-BF73-46D0-8824-C8EBB4B8682D}" type="pres">
      <dgm:prSet presAssocID="{6C696C3C-4946-49CC-89B3-D58879E35936}" presName="tx1" presStyleLbl="revTx" presStyleIdx="2" presStyleCnt="3"/>
      <dgm:spPr/>
    </dgm:pt>
    <dgm:pt modelId="{ED5F3547-E86E-4A5F-B07E-9A7521F7FFC9}" type="pres">
      <dgm:prSet presAssocID="{6C696C3C-4946-49CC-89B3-D58879E35936}" presName="vert1" presStyleCnt="0"/>
      <dgm:spPr/>
    </dgm:pt>
  </dgm:ptLst>
  <dgm:cxnLst>
    <dgm:cxn modelId="{F4EADB19-102F-4E84-83BB-1A77C4BAA161}" type="presOf" srcId="{61CAC3E8-7200-491C-999F-0CA153A8B252}" destId="{89AC78F1-1B2D-42C1-874B-96D2AA874195}" srcOrd="0" destOrd="0" presId="urn:microsoft.com/office/officeart/2008/layout/LinedList"/>
    <dgm:cxn modelId="{F363CB31-0911-4F20-AEE8-D03F0A0DBE88}" srcId="{61CAC3E8-7200-491C-999F-0CA153A8B252}" destId="{08A3C557-957E-4CED-A4EC-F36FD5D36EF3}" srcOrd="1" destOrd="0" parTransId="{E6918A17-01A9-4BD5-9574-FA8679F0D22B}" sibTransId="{A3BD0574-5698-4378-925B-FF5C58DA2262}"/>
    <dgm:cxn modelId="{E7F82B46-1D9A-433A-B2F5-AE758A94CDEC}" type="presOf" srcId="{08A3C557-957E-4CED-A4EC-F36FD5D36EF3}" destId="{7EC020B8-D48A-435B-B0B1-AB2DCDC25DC0}" srcOrd="0" destOrd="0" presId="urn:microsoft.com/office/officeart/2008/layout/LinedList"/>
    <dgm:cxn modelId="{489D158B-3E16-4D40-B930-3838D5707A9F}" srcId="{61CAC3E8-7200-491C-999F-0CA153A8B252}" destId="{6C696C3C-4946-49CC-89B3-D58879E35936}" srcOrd="2" destOrd="0" parTransId="{F38D6DEB-D74C-479F-94A3-CCD77FAAC51F}" sibTransId="{47E4CE17-5EDC-408F-9F9C-4163D6EF3404}"/>
    <dgm:cxn modelId="{6A106197-7A90-42EF-AD33-DFB73DD0D8CD}" type="presOf" srcId="{F39BF272-2251-4331-B6B3-2311E8BF0940}" destId="{7214EF28-A24D-4C0A-B8A2-DEA417B6ACB1}" srcOrd="0" destOrd="0" presId="urn:microsoft.com/office/officeart/2008/layout/LinedList"/>
    <dgm:cxn modelId="{E8B744AA-01FD-4B12-9858-D74768E14FF5}" type="presOf" srcId="{6C696C3C-4946-49CC-89B3-D58879E35936}" destId="{2E49334B-BF73-46D0-8824-C8EBB4B8682D}" srcOrd="0" destOrd="0" presId="urn:microsoft.com/office/officeart/2008/layout/LinedList"/>
    <dgm:cxn modelId="{794DBCDB-AF82-4B1F-B1E2-0C53DC53335A}" srcId="{61CAC3E8-7200-491C-999F-0CA153A8B252}" destId="{F39BF272-2251-4331-B6B3-2311E8BF0940}" srcOrd="0" destOrd="0" parTransId="{7ADC427C-9B9E-4338-8601-717D43FD273D}" sibTransId="{5CA90221-54B6-4AE8-994E-9B0D4C7FC0D8}"/>
    <dgm:cxn modelId="{A8EFB783-1737-4AF0-B465-111716564A64}" type="presParOf" srcId="{89AC78F1-1B2D-42C1-874B-96D2AA874195}" destId="{DAA26244-1A9D-4F3F-8858-A0DAB6D18363}" srcOrd="0" destOrd="0" presId="urn:microsoft.com/office/officeart/2008/layout/LinedList"/>
    <dgm:cxn modelId="{61EE82A6-515B-46FD-A0CE-ADCB77BBA5A2}" type="presParOf" srcId="{89AC78F1-1B2D-42C1-874B-96D2AA874195}" destId="{1120BEE2-6F97-4C0A-8D32-EFCE9621F9C2}" srcOrd="1" destOrd="0" presId="urn:microsoft.com/office/officeart/2008/layout/LinedList"/>
    <dgm:cxn modelId="{64EDEA66-6894-48B0-B5E7-3F12B2A633FA}" type="presParOf" srcId="{1120BEE2-6F97-4C0A-8D32-EFCE9621F9C2}" destId="{7214EF28-A24D-4C0A-B8A2-DEA417B6ACB1}" srcOrd="0" destOrd="0" presId="urn:microsoft.com/office/officeart/2008/layout/LinedList"/>
    <dgm:cxn modelId="{8896E3F3-4E53-4A30-94E1-A000A6E72963}" type="presParOf" srcId="{1120BEE2-6F97-4C0A-8D32-EFCE9621F9C2}" destId="{A6F13240-9EDD-4346-B2A0-3A6244055B9F}" srcOrd="1" destOrd="0" presId="urn:microsoft.com/office/officeart/2008/layout/LinedList"/>
    <dgm:cxn modelId="{56887805-CB1F-43FB-AE1B-E39CD50028B2}" type="presParOf" srcId="{89AC78F1-1B2D-42C1-874B-96D2AA874195}" destId="{B614511B-B9E4-463D-BF47-220D04BB92C1}" srcOrd="2" destOrd="0" presId="urn:microsoft.com/office/officeart/2008/layout/LinedList"/>
    <dgm:cxn modelId="{514AFE6B-4D11-4440-90E9-FDBA0B151378}" type="presParOf" srcId="{89AC78F1-1B2D-42C1-874B-96D2AA874195}" destId="{CA678FCE-E28B-4D2C-BDF1-7B6D7705D8F5}" srcOrd="3" destOrd="0" presId="urn:microsoft.com/office/officeart/2008/layout/LinedList"/>
    <dgm:cxn modelId="{ABA23DF9-6EA6-4E57-8459-2E0B495C8E87}" type="presParOf" srcId="{CA678FCE-E28B-4D2C-BDF1-7B6D7705D8F5}" destId="{7EC020B8-D48A-435B-B0B1-AB2DCDC25DC0}" srcOrd="0" destOrd="0" presId="urn:microsoft.com/office/officeart/2008/layout/LinedList"/>
    <dgm:cxn modelId="{BDBFC59C-5DB2-4EEF-8741-D780D4D6298E}" type="presParOf" srcId="{CA678FCE-E28B-4D2C-BDF1-7B6D7705D8F5}" destId="{E142B3C3-FE9C-4A06-B2A0-93FEEE344EA9}" srcOrd="1" destOrd="0" presId="urn:microsoft.com/office/officeart/2008/layout/LinedList"/>
    <dgm:cxn modelId="{6CFCB4D3-EC0F-4DFF-A09D-D1879DC446FD}" type="presParOf" srcId="{89AC78F1-1B2D-42C1-874B-96D2AA874195}" destId="{AAC0C2C0-6E9E-4144-9B54-53052A805B60}" srcOrd="4" destOrd="0" presId="urn:microsoft.com/office/officeart/2008/layout/LinedList"/>
    <dgm:cxn modelId="{B307A062-8387-46AC-B345-800BEBEBE3B2}" type="presParOf" srcId="{89AC78F1-1B2D-42C1-874B-96D2AA874195}" destId="{3083839A-8E79-4B68-A34B-464A83DB52D4}" srcOrd="5" destOrd="0" presId="urn:microsoft.com/office/officeart/2008/layout/LinedList"/>
    <dgm:cxn modelId="{74484732-E1C4-4575-B707-B0E7114CD358}" type="presParOf" srcId="{3083839A-8E79-4B68-A34B-464A83DB52D4}" destId="{2E49334B-BF73-46D0-8824-C8EBB4B8682D}" srcOrd="0" destOrd="0" presId="urn:microsoft.com/office/officeart/2008/layout/LinedList"/>
    <dgm:cxn modelId="{6036C2FA-6379-45C9-B0F0-46A50AC83663}" type="presParOf" srcId="{3083839A-8E79-4B68-A34B-464A83DB52D4}" destId="{ED5F3547-E86E-4A5F-B07E-9A7521F7FFC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397D84-F7E8-684E-BA0F-FD0C05CF753A}"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US"/>
        </a:p>
      </dgm:t>
    </dgm:pt>
    <dgm:pt modelId="{246D00CB-E919-E140-915E-8754DA4F1EFA}">
      <dgm:prSet phldrT="[Text]"/>
      <dgm:spPr>
        <a:gradFill rotWithShape="0">
          <a:gsLst>
            <a:gs pos="0">
              <a:schemeClr val="accent5">
                <a:lumMod val="40000"/>
                <a:lumOff val="60000"/>
              </a:schemeClr>
            </a:gs>
            <a:gs pos="50000">
              <a:schemeClr val="accent5">
                <a:lumMod val="60000"/>
                <a:lumOff val="40000"/>
              </a:schemeClr>
            </a:gs>
            <a:gs pos="100000">
              <a:schemeClr val="accent5">
                <a:lumMod val="50000"/>
              </a:schemeClr>
            </a:gs>
          </a:gsLst>
        </a:gradFill>
      </dgm:spPr>
      <dgm:t>
        <a:bodyPr/>
        <a:lstStyle/>
        <a:p>
          <a:r>
            <a:rPr lang="en-US" dirty="0"/>
            <a:t>Goal</a:t>
          </a:r>
        </a:p>
      </dgm:t>
    </dgm:pt>
    <dgm:pt modelId="{81FF375C-7497-964E-8BC6-D49DF2F075D2}" type="parTrans" cxnId="{C78E27B5-1E6D-E542-9720-BFD023F1F15F}">
      <dgm:prSet/>
      <dgm:spPr/>
      <dgm:t>
        <a:bodyPr/>
        <a:lstStyle/>
        <a:p>
          <a:endParaRPr lang="en-US"/>
        </a:p>
      </dgm:t>
    </dgm:pt>
    <dgm:pt modelId="{ECAE9D92-7331-B340-8916-98429A5C4740}" type="sibTrans" cxnId="{C78E27B5-1E6D-E542-9720-BFD023F1F15F}">
      <dgm:prSet/>
      <dgm:spPr/>
      <dgm:t>
        <a:bodyPr/>
        <a:lstStyle/>
        <a:p>
          <a:endParaRPr lang="en-US"/>
        </a:p>
      </dgm:t>
    </dgm:pt>
    <dgm:pt modelId="{0B48341E-EB44-0940-86B8-BDD5FF51A85C}">
      <dgm:prSet phldrT="[Text]"/>
      <dgm:spPr/>
      <dgm:t>
        <a:bodyPr/>
        <a:lstStyle/>
        <a:p>
          <a:r>
            <a:rPr lang="en-US" dirty="0"/>
            <a:t>Showcase powerful &amp; efficient feature to Pc's with intel components and enabling self staff to understand the customer needs.</a:t>
          </a:r>
        </a:p>
      </dgm:t>
    </dgm:pt>
    <dgm:pt modelId="{83C28F07-2D62-2E4F-B582-DFEC4A6FE5A3}" type="parTrans" cxnId="{FBCE8199-5B92-3E4A-953B-3AB2E5A50AA5}">
      <dgm:prSet/>
      <dgm:spPr/>
      <dgm:t>
        <a:bodyPr/>
        <a:lstStyle/>
        <a:p>
          <a:endParaRPr lang="en-US"/>
        </a:p>
      </dgm:t>
    </dgm:pt>
    <dgm:pt modelId="{9F65AB7C-0C0D-9142-83BE-F72289C1399D}" type="sibTrans" cxnId="{FBCE8199-5B92-3E4A-953B-3AB2E5A50AA5}">
      <dgm:prSet/>
      <dgm:spPr/>
      <dgm:t>
        <a:bodyPr/>
        <a:lstStyle/>
        <a:p>
          <a:endParaRPr lang="en-US"/>
        </a:p>
      </dgm:t>
    </dgm:pt>
    <dgm:pt modelId="{1AC14770-6FBC-B542-844B-91849B7431AE}">
      <dgm:prSet phldrT="[Text]"/>
      <dgm:spPr>
        <a:gradFill rotWithShape="0">
          <a:gsLst>
            <a:gs pos="0">
              <a:schemeClr val="accent6">
                <a:lumMod val="40000"/>
                <a:lumOff val="60000"/>
              </a:schemeClr>
            </a:gs>
            <a:gs pos="50000">
              <a:schemeClr val="accent6">
                <a:lumMod val="60000"/>
                <a:lumOff val="40000"/>
              </a:schemeClr>
            </a:gs>
            <a:gs pos="100000">
              <a:schemeClr val="accent6">
                <a:lumMod val="50000"/>
              </a:schemeClr>
            </a:gs>
          </a:gsLst>
        </a:gradFill>
      </dgm:spPr>
      <dgm:t>
        <a:bodyPr/>
        <a:lstStyle/>
        <a:p>
          <a:r>
            <a:rPr lang="en-US" dirty="0"/>
            <a:t>Aim</a:t>
          </a:r>
        </a:p>
      </dgm:t>
    </dgm:pt>
    <dgm:pt modelId="{B102EFB4-7E2E-3649-B73D-C87327FDC31D}" type="parTrans" cxnId="{FD8784FE-9A7A-A847-A3A1-80D21598E350}">
      <dgm:prSet/>
      <dgm:spPr/>
      <dgm:t>
        <a:bodyPr/>
        <a:lstStyle/>
        <a:p>
          <a:endParaRPr lang="en-US"/>
        </a:p>
      </dgm:t>
    </dgm:pt>
    <dgm:pt modelId="{7EFF6F50-CC0E-8149-B745-70E174408C2A}" type="sibTrans" cxnId="{FD8784FE-9A7A-A847-A3A1-80D21598E350}">
      <dgm:prSet/>
      <dgm:spPr/>
      <dgm:t>
        <a:bodyPr/>
        <a:lstStyle/>
        <a:p>
          <a:endParaRPr lang="en-US"/>
        </a:p>
      </dgm:t>
    </dgm:pt>
    <dgm:pt modelId="{5B4468E4-84C6-C445-8271-8DC03B49597D}">
      <dgm:prSet phldrT="[Text]"/>
      <dgm:spPr/>
      <dgm:t>
        <a:bodyPr/>
        <a:lstStyle/>
        <a:p>
          <a:r>
            <a:rPr lang="en-US" dirty="0"/>
            <a:t>Create &amp; execute campaign that delivered measurable retail visits.</a:t>
          </a:r>
        </a:p>
      </dgm:t>
    </dgm:pt>
    <dgm:pt modelId="{FECE032D-07F9-7049-94B4-CE4AC7B815B1}" type="parTrans" cxnId="{1F21D9DB-9A44-5B47-BB77-EF21B466686A}">
      <dgm:prSet/>
      <dgm:spPr/>
      <dgm:t>
        <a:bodyPr/>
        <a:lstStyle/>
        <a:p>
          <a:endParaRPr lang="en-US"/>
        </a:p>
      </dgm:t>
    </dgm:pt>
    <dgm:pt modelId="{497E5546-D77D-F54F-A0FD-CE7B932F983D}" type="sibTrans" cxnId="{1F21D9DB-9A44-5B47-BB77-EF21B466686A}">
      <dgm:prSet/>
      <dgm:spPr/>
      <dgm:t>
        <a:bodyPr/>
        <a:lstStyle/>
        <a:p>
          <a:endParaRPr lang="en-US"/>
        </a:p>
      </dgm:t>
    </dgm:pt>
    <dgm:pt modelId="{9733FBE7-F8BF-F846-B7EF-4456572895C3}">
      <dgm:prSet phldrT="[Text]"/>
      <dgm:spPr>
        <a:gradFill rotWithShape="0">
          <a:gsLst>
            <a:gs pos="0">
              <a:schemeClr val="accent1">
                <a:lumMod val="40000"/>
                <a:lumOff val="60000"/>
              </a:schemeClr>
            </a:gs>
            <a:gs pos="50000">
              <a:schemeClr val="accent1">
                <a:lumMod val="60000"/>
                <a:lumOff val="40000"/>
              </a:schemeClr>
            </a:gs>
            <a:gs pos="100000">
              <a:schemeClr val="accent1">
                <a:lumMod val="75000"/>
              </a:schemeClr>
            </a:gs>
          </a:gsLst>
        </a:gradFill>
      </dgm:spPr>
      <dgm:t>
        <a:bodyPr/>
        <a:lstStyle/>
        <a:p>
          <a:r>
            <a:rPr lang="en-US" dirty="0"/>
            <a:t>Focus</a:t>
          </a:r>
        </a:p>
      </dgm:t>
    </dgm:pt>
    <dgm:pt modelId="{586D68B2-ACB3-3142-9946-88394B0495AE}" type="parTrans" cxnId="{0F210C0D-69A8-0443-B252-6811F33B8D54}">
      <dgm:prSet/>
      <dgm:spPr/>
      <dgm:t>
        <a:bodyPr/>
        <a:lstStyle/>
        <a:p>
          <a:endParaRPr lang="en-US"/>
        </a:p>
      </dgm:t>
    </dgm:pt>
    <dgm:pt modelId="{6AC38B7D-BB2D-8C4C-9311-6C556D42D914}" type="sibTrans" cxnId="{0F210C0D-69A8-0443-B252-6811F33B8D54}">
      <dgm:prSet/>
      <dgm:spPr/>
      <dgm:t>
        <a:bodyPr/>
        <a:lstStyle/>
        <a:p>
          <a:endParaRPr lang="en-US"/>
        </a:p>
      </dgm:t>
    </dgm:pt>
    <dgm:pt modelId="{6B3C06E0-879C-CB42-BF38-3B4B72B71614}">
      <dgm:prSet phldrT="[Text]"/>
      <dgm:spPr/>
      <dgm:t>
        <a:bodyPr/>
        <a:lstStyle/>
        <a:p>
          <a:r>
            <a:rPr lang="en-US" dirty="0"/>
            <a:t>Marketing efforts due to Intel's Indirect relationship with end customers.</a:t>
          </a:r>
        </a:p>
      </dgm:t>
    </dgm:pt>
    <dgm:pt modelId="{D6EBE753-37D1-D34C-9467-F4578A4F5A9F}" type="parTrans" cxnId="{B3BC14D0-D8CE-944E-A585-42EFE2C83B8A}">
      <dgm:prSet/>
      <dgm:spPr/>
      <dgm:t>
        <a:bodyPr/>
        <a:lstStyle/>
        <a:p>
          <a:endParaRPr lang="en-US"/>
        </a:p>
      </dgm:t>
    </dgm:pt>
    <dgm:pt modelId="{0850F501-1CB7-7D42-A30D-C7C18FD66306}" type="sibTrans" cxnId="{B3BC14D0-D8CE-944E-A585-42EFE2C83B8A}">
      <dgm:prSet/>
      <dgm:spPr/>
      <dgm:t>
        <a:bodyPr/>
        <a:lstStyle/>
        <a:p>
          <a:endParaRPr lang="en-US"/>
        </a:p>
      </dgm:t>
    </dgm:pt>
    <dgm:pt modelId="{03403E0C-65E3-964B-B1C1-BBA2A1A90BD6}">
      <dgm:prSet phldrT="[Text]"/>
      <dgm:spPr>
        <a:gradFill rotWithShape="0">
          <a:gsLst>
            <a:gs pos="0">
              <a:schemeClr val="tx2">
                <a:lumMod val="75000"/>
              </a:schemeClr>
            </a:gs>
            <a:gs pos="81012">
              <a:schemeClr val="tx2">
                <a:lumMod val="25000"/>
              </a:schemeClr>
            </a:gs>
            <a:gs pos="47000">
              <a:schemeClr val="tx2">
                <a:lumMod val="50000"/>
              </a:schemeClr>
            </a:gs>
            <a:gs pos="91000">
              <a:schemeClr val="tx2">
                <a:lumMod val="10000"/>
              </a:schemeClr>
            </a:gs>
          </a:gsLst>
        </a:gradFill>
      </dgm:spPr>
      <dgm:t>
        <a:bodyPr/>
        <a:lstStyle/>
        <a:p>
          <a:r>
            <a:rPr lang="en-US" dirty="0"/>
            <a:t>Law</a:t>
          </a:r>
        </a:p>
      </dgm:t>
    </dgm:pt>
    <dgm:pt modelId="{2FF9FF7C-324A-F445-981C-E504F942C4FA}" type="parTrans" cxnId="{C4AB05F4-06F3-C34D-94C6-B43AE0AC7520}">
      <dgm:prSet/>
      <dgm:spPr/>
      <dgm:t>
        <a:bodyPr/>
        <a:lstStyle/>
        <a:p>
          <a:endParaRPr lang="en-US"/>
        </a:p>
      </dgm:t>
    </dgm:pt>
    <dgm:pt modelId="{FA78A01C-0C9A-B04D-A96F-DAA70BA221A3}" type="sibTrans" cxnId="{C4AB05F4-06F3-C34D-94C6-B43AE0AC7520}">
      <dgm:prSet/>
      <dgm:spPr/>
      <dgm:t>
        <a:bodyPr/>
        <a:lstStyle/>
        <a:p>
          <a:endParaRPr lang="en-US"/>
        </a:p>
      </dgm:t>
    </dgm:pt>
    <dgm:pt modelId="{4995E758-F4E9-0340-B43B-CB06C898947E}">
      <dgm:prSet phldrT="[Text]"/>
      <dgm:spPr/>
      <dgm:t>
        <a:bodyPr/>
        <a:lstStyle/>
        <a:p>
          <a:r>
            <a:rPr lang="en-US" dirty="0"/>
            <a:t>Predicted that computing technology would double in power &amp; density per unit volume approximately over 2 years – Moore’s Law</a:t>
          </a:r>
        </a:p>
      </dgm:t>
    </dgm:pt>
    <dgm:pt modelId="{42A0F614-643B-2E40-BAB1-6E04310B36C8}" type="parTrans" cxnId="{DBA4A0A8-1FDC-EC4E-8763-F9E0731B0166}">
      <dgm:prSet/>
      <dgm:spPr/>
      <dgm:t>
        <a:bodyPr/>
        <a:lstStyle/>
        <a:p>
          <a:endParaRPr lang="en-US"/>
        </a:p>
      </dgm:t>
    </dgm:pt>
    <dgm:pt modelId="{46EB788B-B82A-3E49-B731-7D8B6F8F83D9}" type="sibTrans" cxnId="{DBA4A0A8-1FDC-EC4E-8763-F9E0731B0166}">
      <dgm:prSet/>
      <dgm:spPr/>
      <dgm:t>
        <a:bodyPr/>
        <a:lstStyle/>
        <a:p>
          <a:endParaRPr lang="en-US"/>
        </a:p>
      </dgm:t>
    </dgm:pt>
    <dgm:pt modelId="{CE9A5640-03C6-C949-9231-D5213EAFA386}" type="pres">
      <dgm:prSet presAssocID="{99397D84-F7E8-684E-BA0F-FD0C05CF753A}" presName="Name0" presStyleCnt="0">
        <dgm:presLayoutVars>
          <dgm:dir/>
          <dgm:animLvl val="lvl"/>
          <dgm:resizeHandles val="exact"/>
        </dgm:presLayoutVars>
      </dgm:prSet>
      <dgm:spPr/>
    </dgm:pt>
    <dgm:pt modelId="{E8EE046F-A4DE-A549-9176-84E369F27D4F}" type="pres">
      <dgm:prSet presAssocID="{03403E0C-65E3-964B-B1C1-BBA2A1A90BD6}" presName="linNode" presStyleCnt="0"/>
      <dgm:spPr/>
    </dgm:pt>
    <dgm:pt modelId="{607705E5-1FF3-7D46-9323-D56BA86CE83D}" type="pres">
      <dgm:prSet presAssocID="{03403E0C-65E3-964B-B1C1-BBA2A1A90BD6}" presName="parentText" presStyleLbl="node1" presStyleIdx="0" presStyleCnt="4">
        <dgm:presLayoutVars>
          <dgm:chMax val="1"/>
          <dgm:bulletEnabled val="1"/>
        </dgm:presLayoutVars>
      </dgm:prSet>
      <dgm:spPr/>
    </dgm:pt>
    <dgm:pt modelId="{25B80BBD-4656-8E4F-A73E-E5473D502E75}" type="pres">
      <dgm:prSet presAssocID="{03403E0C-65E3-964B-B1C1-BBA2A1A90BD6}" presName="descendantText" presStyleLbl="alignAccFollowNode1" presStyleIdx="0" presStyleCnt="4">
        <dgm:presLayoutVars>
          <dgm:bulletEnabled val="1"/>
        </dgm:presLayoutVars>
      </dgm:prSet>
      <dgm:spPr/>
    </dgm:pt>
    <dgm:pt modelId="{21CD98D0-77AE-8249-A5C4-AF20ABE6858B}" type="pres">
      <dgm:prSet presAssocID="{FA78A01C-0C9A-B04D-A96F-DAA70BA221A3}" presName="sp" presStyleCnt="0"/>
      <dgm:spPr/>
    </dgm:pt>
    <dgm:pt modelId="{AE517324-7399-C643-855A-4DEEAFF03551}" type="pres">
      <dgm:prSet presAssocID="{9733FBE7-F8BF-F846-B7EF-4456572895C3}" presName="linNode" presStyleCnt="0"/>
      <dgm:spPr/>
    </dgm:pt>
    <dgm:pt modelId="{A7F07F66-496A-3542-9312-31509D50B7AA}" type="pres">
      <dgm:prSet presAssocID="{9733FBE7-F8BF-F846-B7EF-4456572895C3}" presName="parentText" presStyleLbl="node1" presStyleIdx="1" presStyleCnt="4">
        <dgm:presLayoutVars>
          <dgm:chMax val="1"/>
          <dgm:bulletEnabled val="1"/>
        </dgm:presLayoutVars>
      </dgm:prSet>
      <dgm:spPr/>
    </dgm:pt>
    <dgm:pt modelId="{25E7744B-EACE-9B4D-AB13-49584016EEF2}" type="pres">
      <dgm:prSet presAssocID="{9733FBE7-F8BF-F846-B7EF-4456572895C3}" presName="descendantText" presStyleLbl="alignAccFollowNode1" presStyleIdx="1" presStyleCnt="4">
        <dgm:presLayoutVars>
          <dgm:bulletEnabled val="1"/>
        </dgm:presLayoutVars>
      </dgm:prSet>
      <dgm:spPr/>
    </dgm:pt>
    <dgm:pt modelId="{20B5966B-36E2-714C-B35E-D381B4770890}" type="pres">
      <dgm:prSet presAssocID="{6AC38B7D-BB2D-8C4C-9311-6C556D42D914}" presName="sp" presStyleCnt="0"/>
      <dgm:spPr/>
    </dgm:pt>
    <dgm:pt modelId="{7E4BAB06-EF4F-CC4B-B44F-47C816AF6303}" type="pres">
      <dgm:prSet presAssocID="{246D00CB-E919-E140-915E-8754DA4F1EFA}" presName="linNode" presStyleCnt="0"/>
      <dgm:spPr/>
    </dgm:pt>
    <dgm:pt modelId="{9668CDAC-FB05-6047-9F6E-5F1247790C27}" type="pres">
      <dgm:prSet presAssocID="{246D00CB-E919-E140-915E-8754DA4F1EFA}" presName="parentText" presStyleLbl="node1" presStyleIdx="2" presStyleCnt="4">
        <dgm:presLayoutVars>
          <dgm:chMax val="1"/>
          <dgm:bulletEnabled val="1"/>
        </dgm:presLayoutVars>
      </dgm:prSet>
      <dgm:spPr/>
    </dgm:pt>
    <dgm:pt modelId="{82DB6BC4-59C2-8B40-A19C-D53945769E0A}" type="pres">
      <dgm:prSet presAssocID="{246D00CB-E919-E140-915E-8754DA4F1EFA}" presName="descendantText" presStyleLbl="alignAccFollowNode1" presStyleIdx="2" presStyleCnt="4">
        <dgm:presLayoutVars>
          <dgm:bulletEnabled val="1"/>
        </dgm:presLayoutVars>
      </dgm:prSet>
      <dgm:spPr/>
    </dgm:pt>
    <dgm:pt modelId="{8B91DBB9-0780-2043-A1DA-4E7FF2981380}" type="pres">
      <dgm:prSet presAssocID="{ECAE9D92-7331-B340-8916-98429A5C4740}" presName="sp" presStyleCnt="0"/>
      <dgm:spPr/>
    </dgm:pt>
    <dgm:pt modelId="{796FCADD-D05A-9749-831B-EE9B63A51FFC}" type="pres">
      <dgm:prSet presAssocID="{1AC14770-6FBC-B542-844B-91849B7431AE}" presName="linNode" presStyleCnt="0"/>
      <dgm:spPr/>
    </dgm:pt>
    <dgm:pt modelId="{DC216DA4-410D-B047-95E5-A74E4A80C588}" type="pres">
      <dgm:prSet presAssocID="{1AC14770-6FBC-B542-844B-91849B7431AE}" presName="parentText" presStyleLbl="node1" presStyleIdx="3" presStyleCnt="4">
        <dgm:presLayoutVars>
          <dgm:chMax val="1"/>
          <dgm:bulletEnabled val="1"/>
        </dgm:presLayoutVars>
      </dgm:prSet>
      <dgm:spPr/>
    </dgm:pt>
    <dgm:pt modelId="{E5BD6F15-15B6-454C-B238-A2BA4391CE60}" type="pres">
      <dgm:prSet presAssocID="{1AC14770-6FBC-B542-844B-91849B7431AE}" presName="descendantText" presStyleLbl="alignAccFollowNode1" presStyleIdx="3" presStyleCnt="4">
        <dgm:presLayoutVars>
          <dgm:bulletEnabled val="1"/>
        </dgm:presLayoutVars>
      </dgm:prSet>
      <dgm:spPr/>
    </dgm:pt>
  </dgm:ptLst>
  <dgm:cxnLst>
    <dgm:cxn modelId="{E2310D05-7478-E542-AB35-4D9EE5F087AB}" type="presOf" srcId="{246D00CB-E919-E140-915E-8754DA4F1EFA}" destId="{9668CDAC-FB05-6047-9F6E-5F1247790C27}" srcOrd="0" destOrd="0" presId="urn:microsoft.com/office/officeart/2005/8/layout/vList5"/>
    <dgm:cxn modelId="{5DB15109-9D74-344E-B159-7664BAF12D1F}" type="presOf" srcId="{99397D84-F7E8-684E-BA0F-FD0C05CF753A}" destId="{CE9A5640-03C6-C949-9231-D5213EAFA386}" srcOrd="0" destOrd="0" presId="urn:microsoft.com/office/officeart/2005/8/layout/vList5"/>
    <dgm:cxn modelId="{0F210C0D-69A8-0443-B252-6811F33B8D54}" srcId="{99397D84-F7E8-684E-BA0F-FD0C05CF753A}" destId="{9733FBE7-F8BF-F846-B7EF-4456572895C3}" srcOrd="1" destOrd="0" parTransId="{586D68B2-ACB3-3142-9946-88394B0495AE}" sibTransId="{6AC38B7D-BB2D-8C4C-9311-6C556D42D914}"/>
    <dgm:cxn modelId="{71EEA823-C0AB-3246-A48F-C398927D8A3F}" type="presOf" srcId="{4995E758-F4E9-0340-B43B-CB06C898947E}" destId="{25B80BBD-4656-8E4F-A73E-E5473D502E75}" srcOrd="0" destOrd="0" presId="urn:microsoft.com/office/officeart/2005/8/layout/vList5"/>
    <dgm:cxn modelId="{252CF12C-5F3A-CB4F-81A3-16D1DBA098D1}" type="presOf" srcId="{1AC14770-6FBC-B542-844B-91849B7431AE}" destId="{DC216DA4-410D-B047-95E5-A74E4A80C588}" srcOrd="0" destOrd="0" presId="urn:microsoft.com/office/officeart/2005/8/layout/vList5"/>
    <dgm:cxn modelId="{C1CC926E-F3EE-B64E-9D11-5E9495212BDC}" type="presOf" srcId="{03403E0C-65E3-964B-B1C1-BBA2A1A90BD6}" destId="{607705E5-1FF3-7D46-9323-D56BA86CE83D}" srcOrd="0" destOrd="0" presId="urn:microsoft.com/office/officeart/2005/8/layout/vList5"/>
    <dgm:cxn modelId="{0E91517B-60B6-CB44-9E10-0A998A13A248}" type="presOf" srcId="{5B4468E4-84C6-C445-8271-8DC03B49597D}" destId="{E5BD6F15-15B6-454C-B238-A2BA4391CE60}" srcOrd="0" destOrd="0" presId="urn:microsoft.com/office/officeart/2005/8/layout/vList5"/>
    <dgm:cxn modelId="{E57F4B7E-0FB0-A941-BA9A-A11480D5D709}" type="presOf" srcId="{9733FBE7-F8BF-F846-B7EF-4456572895C3}" destId="{A7F07F66-496A-3542-9312-31509D50B7AA}" srcOrd="0" destOrd="0" presId="urn:microsoft.com/office/officeart/2005/8/layout/vList5"/>
    <dgm:cxn modelId="{FBCE8199-5B92-3E4A-953B-3AB2E5A50AA5}" srcId="{246D00CB-E919-E140-915E-8754DA4F1EFA}" destId="{0B48341E-EB44-0940-86B8-BDD5FF51A85C}" srcOrd="0" destOrd="0" parTransId="{83C28F07-2D62-2E4F-B582-DFEC4A6FE5A3}" sibTransId="{9F65AB7C-0C0D-9142-83BE-F72289C1399D}"/>
    <dgm:cxn modelId="{DBA4A0A8-1FDC-EC4E-8763-F9E0731B0166}" srcId="{03403E0C-65E3-964B-B1C1-BBA2A1A90BD6}" destId="{4995E758-F4E9-0340-B43B-CB06C898947E}" srcOrd="0" destOrd="0" parTransId="{42A0F614-643B-2E40-BAB1-6E04310B36C8}" sibTransId="{46EB788B-B82A-3E49-B731-7D8B6F8F83D9}"/>
    <dgm:cxn modelId="{C78E27B5-1E6D-E542-9720-BFD023F1F15F}" srcId="{99397D84-F7E8-684E-BA0F-FD0C05CF753A}" destId="{246D00CB-E919-E140-915E-8754DA4F1EFA}" srcOrd="2" destOrd="0" parTransId="{81FF375C-7497-964E-8BC6-D49DF2F075D2}" sibTransId="{ECAE9D92-7331-B340-8916-98429A5C4740}"/>
    <dgm:cxn modelId="{B3BC14D0-D8CE-944E-A585-42EFE2C83B8A}" srcId="{9733FBE7-F8BF-F846-B7EF-4456572895C3}" destId="{6B3C06E0-879C-CB42-BF38-3B4B72B71614}" srcOrd="0" destOrd="0" parTransId="{D6EBE753-37D1-D34C-9467-F4578A4F5A9F}" sibTransId="{0850F501-1CB7-7D42-A30D-C7C18FD66306}"/>
    <dgm:cxn modelId="{1F21D9DB-9A44-5B47-BB77-EF21B466686A}" srcId="{1AC14770-6FBC-B542-844B-91849B7431AE}" destId="{5B4468E4-84C6-C445-8271-8DC03B49597D}" srcOrd="0" destOrd="0" parTransId="{FECE032D-07F9-7049-94B4-CE4AC7B815B1}" sibTransId="{497E5546-D77D-F54F-A0FD-CE7B932F983D}"/>
    <dgm:cxn modelId="{CDAB88DF-899E-3547-904C-DC22C54EE3E3}" type="presOf" srcId="{6B3C06E0-879C-CB42-BF38-3B4B72B71614}" destId="{25E7744B-EACE-9B4D-AB13-49584016EEF2}" srcOrd="0" destOrd="0" presId="urn:microsoft.com/office/officeart/2005/8/layout/vList5"/>
    <dgm:cxn modelId="{C4AB05F4-06F3-C34D-94C6-B43AE0AC7520}" srcId="{99397D84-F7E8-684E-BA0F-FD0C05CF753A}" destId="{03403E0C-65E3-964B-B1C1-BBA2A1A90BD6}" srcOrd="0" destOrd="0" parTransId="{2FF9FF7C-324A-F445-981C-E504F942C4FA}" sibTransId="{FA78A01C-0C9A-B04D-A96F-DAA70BA221A3}"/>
    <dgm:cxn modelId="{0BD130FD-CF13-0845-880B-05DCC9074ABE}" type="presOf" srcId="{0B48341E-EB44-0940-86B8-BDD5FF51A85C}" destId="{82DB6BC4-59C2-8B40-A19C-D53945769E0A}" srcOrd="0" destOrd="0" presId="urn:microsoft.com/office/officeart/2005/8/layout/vList5"/>
    <dgm:cxn modelId="{FD8784FE-9A7A-A847-A3A1-80D21598E350}" srcId="{99397D84-F7E8-684E-BA0F-FD0C05CF753A}" destId="{1AC14770-6FBC-B542-844B-91849B7431AE}" srcOrd="3" destOrd="0" parTransId="{B102EFB4-7E2E-3649-B73D-C87327FDC31D}" sibTransId="{7EFF6F50-CC0E-8149-B745-70E174408C2A}"/>
    <dgm:cxn modelId="{92007885-60DD-7D45-90A2-09132C117AFF}" type="presParOf" srcId="{CE9A5640-03C6-C949-9231-D5213EAFA386}" destId="{E8EE046F-A4DE-A549-9176-84E369F27D4F}" srcOrd="0" destOrd="0" presId="urn:microsoft.com/office/officeart/2005/8/layout/vList5"/>
    <dgm:cxn modelId="{CBD3ADD4-096F-4345-9AF6-63EF56C3119E}" type="presParOf" srcId="{E8EE046F-A4DE-A549-9176-84E369F27D4F}" destId="{607705E5-1FF3-7D46-9323-D56BA86CE83D}" srcOrd="0" destOrd="0" presId="urn:microsoft.com/office/officeart/2005/8/layout/vList5"/>
    <dgm:cxn modelId="{442DC993-0D50-224F-BE59-9E198AF4EA26}" type="presParOf" srcId="{E8EE046F-A4DE-A549-9176-84E369F27D4F}" destId="{25B80BBD-4656-8E4F-A73E-E5473D502E75}" srcOrd="1" destOrd="0" presId="urn:microsoft.com/office/officeart/2005/8/layout/vList5"/>
    <dgm:cxn modelId="{6054F1E8-0527-A64B-A663-D7A8200C69DE}" type="presParOf" srcId="{CE9A5640-03C6-C949-9231-D5213EAFA386}" destId="{21CD98D0-77AE-8249-A5C4-AF20ABE6858B}" srcOrd="1" destOrd="0" presId="urn:microsoft.com/office/officeart/2005/8/layout/vList5"/>
    <dgm:cxn modelId="{962E33FC-9A41-FB4A-8D9C-ACB984DD2B5A}" type="presParOf" srcId="{CE9A5640-03C6-C949-9231-D5213EAFA386}" destId="{AE517324-7399-C643-855A-4DEEAFF03551}" srcOrd="2" destOrd="0" presId="urn:microsoft.com/office/officeart/2005/8/layout/vList5"/>
    <dgm:cxn modelId="{F1E6279E-0EA6-224F-83F0-8EC3CA694FD7}" type="presParOf" srcId="{AE517324-7399-C643-855A-4DEEAFF03551}" destId="{A7F07F66-496A-3542-9312-31509D50B7AA}" srcOrd="0" destOrd="0" presId="urn:microsoft.com/office/officeart/2005/8/layout/vList5"/>
    <dgm:cxn modelId="{27EDEEB4-6A1D-4349-939E-45488011CF83}" type="presParOf" srcId="{AE517324-7399-C643-855A-4DEEAFF03551}" destId="{25E7744B-EACE-9B4D-AB13-49584016EEF2}" srcOrd="1" destOrd="0" presId="urn:microsoft.com/office/officeart/2005/8/layout/vList5"/>
    <dgm:cxn modelId="{8F2D7480-86B6-C94B-92DB-8BCF9BECE479}" type="presParOf" srcId="{CE9A5640-03C6-C949-9231-D5213EAFA386}" destId="{20B5966B-36E2-714C-B35E-D381B4770890}" srcOrd="3" destOrd="0" presId="urn:microsoft.com/office/officeart/2005/8/layout/vList5"/>
    <dgm:cxn modelId="{B41AC6A1-4229-4E4A-BD68-F05F8F94F5A8}" type="presParOf" srcId="{CE9A5640-03C6-C949-9231-D5213EAFA386}" destId="{7E4BAB06-EF4F-CC4B-B44F-47C816AF6303}" srcOrd="4" destOrd="0" presId="urn:microsoft.com/office/officeart/2005/8/layout/vList5"/>
    <dgm:cxn modelId="{6C3B7C6C-1B7E-0747-84FA-B68A27B2D0E0}" type="presParOf" srcId="{7E4BAB06-EF4F-CC4B-B44F-47C816AF6303}" destId="{9668CDAC-FB05-6047-9F6E-5F1247790C27}" srcOrd="0" destOrd="0" presId="urn:microsoft.com/office/officeart/2005/8/layout/vList5"/>
    <dgm:cxn modelId="{6665AEBD-2822-8F42-8269-69EC41FEA589}" type="presParOf" srcId="{7E4BAB06-EF4F-CC4B-B44F-47C816AF6303}" destId="{82DB6BC4-59C2-8B40-A19C-D53945769E0A}" srcOrd="1" destOrd="0" presId="urn:microsoft.com/office/officeart/2005/8/layout/vList5"/>
    <dgm:cxn modelId="{9750AD0B-A1B0-4140-B436-7212F3D99A05}" type="presParOf" srcId="{CE9A5640-03C6-C949-9231-D5213EAFA386}" destId="{8B91DBB9-0780-2043-A1DA-4E7FF2981380}" srcOrd="5" destOrd="0" presId="urn:microsoft.com/office/officeart/2005/8/layout/vList5"/>
    <dgm:cxn modelId="{2FC7980F-B9FF-974B-AE34-504551BBA664}" type="presParOf" srcId="{CE9A5640-03C6-C949-9231-D5213EAFA386}" destId="{796FCADD-D05A-9749-831B-EE9B63A51FFC}" srcOrd="6" destOrd="0" presId="urn:microsoft.com/office/officeart/2005/8/layout/vList5"/>
    <dgm:cxn modelId="{CBB784DE-F008-0043-81A9-6BCBABE23169}" type="presParOf" srcId="{796FCADD-D05A-9749-831B-EE9B63A51FFC}" destId="{DC216DA4-410D-B047-95E5-A74E4A80C588}" srcOrd="0" destOrd="0" presId="urn:microsoft.com/office/officeart/2005/8/layout/vList5"/>
    <dgm:cxn modelId="{13A32EE5-1667-8B43-9B92-BE48C5051732}" type="presParOf" srcId="{796FCADD-D05A-9749-831B-EE9B63A51FFC}" destId="{E5BD6F15-15B6-454C-B238-A2BA4391CE60}" srcOrd="1" destOrd="0" presId="urn:microsoft.com/office/officeart/2005/8/layout/vList5"/>
  </dgm:cxnLst>
  <dgm:bg>
    <a:noFill/>
  </dgm:bg>
  <dgm:whole>
    <a:ln>
      <a:solidFill>
        <a:schemeClr val="tx2">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9E54D1-1B9F-9044-BDB9-79D0023AE655}"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D4B204DC-73D9-A44E-B65A-D3F1E7410DDD}">
      <dgm:prSet phldrT="[Text]"/>
      <dgm:spPr/>
      <dgm:t>
        <a:bodyPr/>
        <a:lstStyle/>
        <a:p>
          <a:r>
            <a:rPr lang="en-US" dirty="0"/>
            <a:t>Promote</a:t>
          </a:r>
        </a:p>
      </dgm:t>
    </dgm:pt>
    <dgm:pt modelId="{F4C53434-C881-D24A-8D30-F5488B8EBC72}" type="parTrans" cxnId="{BFDCF702-4D2A-F349-A75A-9548C729E66A}">
      <dgm:prSet/>
      <dgm:spPr/>
      <dgm:t>
        <a:bodyPr/>
        <a:lstStyle/>
        <a:p>
          <a:endParaRPr lang="en-US"/>
        </a:p>
      </dgm:t>
    </dgm:pt>
    <dgm:pt modelId="{A160B10A-1460-714E-8122-7F610FEB1D71}" type="sibTrans" cxnId="{BFDCF702-4D2A-F349-A75A-9548C729E66A}">
      <dgm:prSet/>
      <dgm:spPr/>
      <dgm:t>
        <a:bodyPr/>
        <a:lstStyle/>
        <a:p>
          <a:endParaRPr lang="en-US"/>
        </a:p>
      </dgm:t>
    </dgm:pt>
    <dgm:pt modelId="{0F902589-BFBE-3744-839A-5BE009251F81}">
      <dgm:prSet phldrT="[Text]"/>
      <dgm:spPr/>
      <dgm:t>
        <a:bodyPr/>
        <a:lstStyle/>
        <a:p>
          <a:r>
            <a:rPr lang="en-US" dirty="0"/>
            <a:t>Ultrabook laptops</a:t>
          </a:r>
        </a:p>
      </dgm:t>
    </dgm:pt>
    <dgm:pt modelId="{86DA3A21-BA34-D846-903D-B8D42DAE8B04}" type="parTrans" cxnId="{002532B3-1860-F444-9FFD-719D93574387}">
      <dgm:prSet/>
      <dgm:spPr/>
      <dgm:t>
        <a:bodyPr/>
        <a:lstStyle/>
        <a:p>
          <a:endParaRPr lang="en-US"/>
        </a:p>
      </dgm:t>
    </dgm:pt>
    <dgm:pt modelId="{5D0ADD2B-C770-2A4D-AF2B-9CBD9047272A}" type="sibTrans" cxnId="{002532B3-1860-F444-9FFD-719D93574387}">
      <dgm:prSet/>
      <dgm:spPr/>
      <dgm:t>
        <a:bodyPr/>
        <a:lstStyle/>
        <a:p>
          <a:endParaRPr lang="en-US"/>
        </a:p>
      </dgm:t>
    </dgm:pt>
    <dgm:pt modelId="{6DAE0DB2-E3A3-2849-9C21-BAAA3C9E3DFF}">
      <dgm:prSet phldrT="[Text]"/>
      <dgm:spPr/>
      <dgm:t>
        <a:bodyPr/>
        <a:lstStyle/>
        <a:p>
          <a:r>
            <a:rPr lang="en-US" dirty="0"/>
            <a:t>Objective</a:t>
          </a:r>
        </a:p>
      </dgm:t>
    </dgm:pt>
    <dgm:pt modelId="{5D4EEAAD-DE8F-8A49-890C-4CAD1D7720BD}" type="parTrans" cxnId="{CC83E45F-5E3B-A84D-96CF-C6FF80414381}">
      <dgm:prSet/>
      <dgm:spPr/>
      <dgm:t>
        <a:bodyPr/>
        <a:lstStyle/>
        <a:p>
          <a:endParaRPr lang="en-US"/>
        </a:p>
      </dgm:t>
    </dgm:pt>
    <dgm:pt modelId="{04EE07D4-7762-3842-A2F4-68B7DE5ECC49}" type="sibTrans" cxnId="{CC83E45F-5E3B-A84D-96CF-C6FF80414381}">
      <dgm:prSet/>
      <dgm:spPr/>
      <dgm:t>
        <a:bodyPr/>
        <a:lstStyle/>
        <a:p>
          <a:endParaRPr lang="en-US"/>
        </a:p>
      </dgm:t>
    </dgm:pt>
    <dgm:pt modelId="{CB25295A-F4C2-DA4D-9552-349CF5E850FE}">
      <dgm:prSet phldrT="[Text]"/>
      <dgm:spPr/>
      <dgm:t>
        <a:bodyPr/>
        <a:lstStyle/>
        <a:p>
          <a:r>
            <a:rPr lang="en-US" dirty="0"/>
            <a:t>Create awareness and increase demand for sales of Intel Inside Technology.</a:t>
          </a:r>
        </a:p>
      </dgm:t>
    </dgm:pt>
    <dgm:pt modelId="{AF494475-7DA3-D84C-A879-6CB4497E9C56}" type="parTrans" cxnId="{2DFA9900-3290-7642-BECB-53E3D0ABF081}">
      <dgm:prSet/>
      <dgm:spPr/>
      <dgm:t>
        <a:bodyPr/>
        <a:lstStyle/>
        <a:p>
          <a:endParaRPr lang="en-US"/>
        </a:p>
      </dgm:t>
    </dgm:pt>
    <dgm:pt modelId="{DA22D6F7-3437-E74B-9143-ADFBFE12D104}" type="sibTrans" cxnId="{2DFA9900-3290-7642-BECB-53E3D0ABF081}">
      <dgm:prSet/>
      <dgm:spPr/>
      <dgm:t>
        <a:bodyPr/>
        <a:lstStyle/>
        <a:p>
          <a:endParaRPr lang="en-US"/>
        </a:p>
      </dgm:t>
    </dgm:pt>
    <dgm:pt modelId="{49927B83-6921-194B-9E93-F6E0A8C42EDD}">
      <dgm:prSet phldrT="[Text]"/>
      <dgm:spPr/>
      <dgm:t>
        <a:bodyPr/>
        <a:lstStyle/>
        <a:p>
          <a:r>
            <a:rPr lang="en-US" dirty="0"/>
            <a:t>Aim</a:t>
          </a:r>
        </a:p>
      </dgm:t>
    </dgm:pt>
    <dgm:pt modelId="{9D3BD9C3-9F0C-8344-9A76-DDF89B346658}" type="parTrans" cxnId="{7C21B849-759C-4540-BD0F-4BD294424918}">
      <dgm:prSet/>
      <dgm:spPr/>
      <dgm:t>
        <a:bodyPr/>
        <a:lstStyle/>
        <a:p>
          <a:endParaRPr lang="en-US"/>
        </a:p>
      </dgm:t>
    </dgm:pt>
    <dgm:pt modelId="{5A080CD7-838B-E448-A34E-2136FC1689F7}" type="sibTrans" cxnId="{7C21B849-759C-4540-BD0F-4BD294424918}">
      <dgm:prSet/>
      <dgm:spPr/>
      <dgm:t>
        <a:bodyPr/>
        <a:lstStyle/>
        <a:p>
          <a:endParaRPr lang="en-US"/>
        </a:p>
      </dgm:t>
    </dgm:pt>
    <dgm:pt modelId="{A2B86D02-7E5A-744E-9B95-02E5D7A6A2F1}">
      <dgm:prSet phldrT="[Text]"/>
      <dgm:spPr/>
      <dgm:t>
        <a:bodyPr/>
        <a:lstStyle/>
        <a:p>
          <a:r>
            <a:rPr lang="en-US" dirty="0"/>
            <a:t>Majorly innovation in personal computer and increase relationships with customer &amp; retail partners.</a:t>
          </a:r>
        </a:p>
      </dgm:t>
    </dgm:pt>
    <dgm:pt modelId="{71857223-0D65-0A47-A831-94F7332D25AB}" type="parTrans" cxnId="{C35EB86A-352E-6E4E-B2FC-02147A36A1EE}">
      <dgm:prSet/>
      <dgm:spPr/>
      <dgm:t>
        <a:bodyPr/>
        <a:lstStyle/>
        <a:p>
          <a:endParaRPr lang="en-US"/>
        </a:p>
      </dgm:t>
    </dgm:pt>
    <dgm:pt modelId="{2EDB41EC-E91E-324C-A748-DC972BFDB820}" type="sibTrans" cxnId="{C35EB86A-352E-6E4E-B2FC-02147A36A1EE}">
      <dgm:prSet/>
      <dgm:spPr/>
      <dgm:t>
        <a:bodyPr/>
        <a:lstStyle/>
        <a:p>
          <a:endParaRPr lang="en-US"/>
        </a:p>
      </dgm:t>
    </dgm:pt>
    <dgm:pt modelId="{48E74722-DA84-F340-9F95-99B1B4C848C8}">
      <dgm:prSet phldrT="[Text]"/>
      <dgm:spPr/>
      <dgm:t>
        <a:bodyPr/>
        <a:lstStyle/>
        <a:p>
          <a:r>
            <a:rPr lang="en-US" dirty="0"/>
            <a:t>Target</a:t>
          </a:r>
        </a:p>
      </dgm:t>
    </dgm:pt>
    <dgm:pt modelId="{9BD4E31E-5862-574E-8D6E-EFFC8388C4BD}" type="parTrans" cxnId="{E2577BAB-E2E0-904B-A9ED-EE4E6DCC6E4C}">
      <dgm:prSet/>
      <dgm:spPr/>
      <dgm:t>
        <a:bodyPr/>
        <a:lstStyle/>
        <a:p>
          <a:endParaRPr lang="en-US"/>
        </a:p>
      </dgm:t>
    </dgm:pt>
    <dgm:pt modelId="{EA4C687C-3F41-0341-A039-AC3491F29BC3}" type="sibTrans" cxnId="{E2577BAB-E2E0-904B-A9ED-EE4E6DCC6E4C}">
      <dgm:prSet/>
      <dgm:spPr/>
      <dgm:t>
        <a:bodyPr/>
        <a:lstStyle/>
        <a:p>
          <a:endParaRPr lang="en-US"/>
        </a:p>
      </dgm:t>
    </dgm:pt>
    <dgm:pt modelId="{099BF785-0366-AB49-9D2E-631A409ACDC9}">
      <dgm:prSet phldrT="[Text]"/>
      <dgm:spPr/>
      <dgm:t>
        <a:bodyPr/>
        <a:lstStyle/>
        <a:p>
          <a:r>
            <a:rPr lang="en-US" dirty="0"/>
            <a:t>Smartphone holder in Asia pacific Region. </a:t>
          </a:r>
        </a:p>
      </dgm:t>
    </dgm:pt>
    <dgm:pt modelId="{DFCC2401-E76C-F64A-8A38-05A3410A384C}" type="parTrans" cxnId="{175D980C-6749-EC4F-A92A-23040A5E7F8E}">
      <dgm:prSet/>
      <dgm:spPr/>
      <dgm:t>
        <a:bodyPr/>
        <a:lstStyle/>
        <a:p>
          <a:endParaRPr lang="en-US"/>
        </a:p>
      </dgm:t>
    </dgm:pt>
    <dgm:pt modelId="{451F4DD1-2669-2641-954C-6E9926EEAB26}" type="sibTrans" cxnId="{175D980C-6749-EC4F-A92A-23040A5E7F8E}">
      <dgm:prSet/>
      <dgm:spPr/>
      <dgm:t>
        <a:bodyPr/>
        <a:lstStyle/>
        <a:p>
          <a:endParaRPr lang="en-US"/>
        </a:p>
      </dgm:t>
    </dgm:pt>
    <dgm:pt modelId="{52923C02-9256-C64E-873F-71649C591103}">
      <dgm:prSet phldrT="[Text]"/>
      <dgm:spPr/>
      <dgm:t>
        <a:bodyPr/>
        <a:lstStyle/>
        <a:p>
          <a:r>
            <a:rPr lang="en-US" dirty="0"/>
            <a:t>Competition </a:t>
          </a:r>
        </a:p>
      </dgm:t>
    </dgm:pt>
    <dgm:pt modelId="{738E6787-4FB0-8D42-B5CD-AE2735257AFF}" type="parTrans" cxnId="{FB3911B1-4507-974D-8D8C-A9E17147593E}">
      <dgm:prSet/>
      <dgm:spPr/>
      <dgm:t>
        <a:bodyPr/>
        <a:lstStyle/>
        <a:p>
          <a:endParaRPr lang="en-US"/>
        </a:p>
      </dgm:t>
    </dgm:pt>
    <dgm:pt modelId="{6317F71F-641F-A44D-9026-6EF575B4C262}" type="sibTrans" cxnId="{FB3911B1-4507-974D-8D8C-A9E17147593E}">
      <dgm:prSet/>
      <dgm:spPr/>
      <dgm:t>
        <a:bodyPr/>
        <a:lstStyle/>
        <a:p>
          <a:endParaRPr lang="en-US"/>
        </a:p>
      </dgm:t>
    </dgm:pt>
    <dgm:pt modelId="{860F39ED-10D5-DE4A-94DA-FE519C4782D4}">
      <dgm:prSet phldrT="[Text]"/>
      <dgm:spPr/>
      <dgm:t>
        <a:bodyPr/>
        <a:lstStyle/>
        <a:p>
          <a:r>
            <a:rPr lang="en-US" dirty="0"/>
            <a:t>Qualcomm</a:t>
          </a:r>
        </a:p>
      </dgm:t>
    </dgm:pt>
    <dgm:pt modelId="{038E4DA8-A751-5945-8C25-21EBFC54E224}" type="parTrans" cxnId="{4ADFB5FB-E4E9-B841-B0B8-0C9B5CFBCD23}">
      <dgm:prSet/>
      <dgm:spPr/>
      <dgm:t>
        <a:bodyPr/>
        <a:lstStyle/>
        <a:p>
          <a:endParaRPr lang="en-US"/>
        </a:p>
      </dgm:t>
    </dgm:pt>
    <dgm:pt modelId="{7018B21B-33E0-414C-BA3B-C962DF48114C}" type="sibTrans" cxnId="{4ADFB5FB-E4E9-B841-B0B8-0C9B5CFBCD23}">
      <dgm:prSet/>
      <dgm:spPr/>
      <dgm:t>
        <a:bodyPr/>
        <a:lstStyle/>
        <a:p>
          <a:endParaRPr lang="en-US"/>
        </a:p>
      </dgm:t>
    </dgm:pt>
    <dgm:pt modelId="{74996975-D622-3F48-873D-7EA860C75ACE}" type="pres">
      <dgm:prSet presAssocID="{D29E54D1-1B9F-9044-BDB9-79D0023AE655}" presName="vert0" presStyleCnt="0">
        <dgm:presLayoutVars>
          <dgm:dir/>
          <dgm:animOne val="branch"/>
          <dgm:animLvl val="lvl"/>
        </dgm:presLayoutVars>
      </dgm:prSet>
      <dgm:spPr/>
    </dgm:pt>
    <dgm:pt modelId="{4DDE48B0-F2EF-3D42-A9A0-AD15FE669052}" type="pres">
      <dgm:prSet presAssocID="{D4B204DC-73D9-A44E-B65A-D3F1E7410DDD}" presName="thickLine" presStyleLbl="alignNode1" presStyleIdx="0" presStyleCnt="5"/>
      <dgm:spPr/>
    </dgm:pt>
    <dgm:pt modelId="{F6EB0880-4415-6746-B161-A558AC4642AE}" type="pres">
      <dgm:prSet presAssocID="{D4B204DC-73D9-A44E-B65A-D3F1E7410DDD}" presName="horz1" presStyleCnt="0"/>
      <dgm:spPr/>
    </dgm:pt>
    <dgm:pt modelId="{B961A15F-03AC-A64E-9A54-B77A8BA742B6}" type="pres">
      <dgm:prSet presAssocID="{D4B204DC-73D9-A44E-B65A-D3F1E7410DDD}" presName="tx1" presStyleLbl="revTx" presStyleIdx="0" presStyleCnt="10"/>
      <dgm:spPr/>
    </dgm:pt>
    <dgm:pt modelId="{23D4A496-19D3-704F-99DF-558C11776F15}" type="pres">
      <dgm:prSet presAssocID="{D4B204DC-73D9-A44E-B65A-D3F1E7410DDD}" presName="vert1" presStyleCnt="0"/>
      <dgm:spPr/>
    </dgm:pt>
    <dgm:pt modelId="{1D08B96D-9C71-9E43-9DF0-DFDE35BEC062}" type="pres">
      <dgm:prSet presAssocID="{0F902589-BFBE-3744-839A-5BE009251F81}" presName="vertSpace2a" presStyleCnt="0"/>
      <dgm:spPr/>
    </dgm:pt>
    <dgm:pt modelId="{2CACF4F8-7507-804E-BA3A-66579571B175}" type="pres">
      <dgm:prSet presAssocID="{0F902589-BFBE-3744-839A-5BE009251F81}" presName="horz2" presStyleCnt="0"/>
      <dgm:spPr/>
    </dgm:pt>
    <dgm:pt modelId="{8EBA0EFA-9C6E-424E-A185-11EC29735134}" type="pres">
      <dgm:prSet presAssocID="{0F902589-BFBE-3744-839A-5BE009251F81}" presName="horzSpace2" presStyleCnt="0"/>
      <dgm:spPr/>
    </dgm:pt>
    <dgm:pt modelId="{545D6304-32A0-BC4D-98F4-735DEC8D1994}" type="pres">
      <dgm:prSet presAssocID="{0F902589-BFBE-3744-839A-5BE009251F81}" presName="tx2" presStyleLbl="revTx" presStyleIdx="1" presStyleCnt="10"/>
      <dgm:spPr/>
    </dgm:pt>
    <dgm:pt modelId="{D1EA9488-7880-5F4B-9A59-934458592790}" type="pres">
      <dgm:prSet presAssocID="{0F902589-BFBE-3744-839A-5BE009251F81}" presName="vert2" presStyleCnt="0"/>
      <dgm:spPr/>
    </dgm:pt>
    <dgm:pt modelId="{2774FD6E-AF56-8B47-BF51-FE0C187DDA32}" type="pres">
      <dgm:prSet presAssocID="{0F902589-BFBE-3744-839A-5BE009251F81}" presName="thinLine2b" presStyleLbl="callout" presStyleIdx="0" presStyleCnt="5"/>
      <dgm:spPr/>
    </dgm:pt>
    <dgm:pt modelId="{0B06BCF3-EBB8-E545-B882-D46C2F70BA24}" type="pres">
      <dgm:prSet presAssocID="{0F902589-BFBE-3744-839A-5BE009251F81}" presName="vertSpace2b" presStyleCnt="0"/>
      <dgm:spPr/>
    </dgm:pt>
    <dgm:pt modelId="{C4463829-E6FA-9242-902F-91B29969EF94}" type="pres">
      <dgm:prSet presAssocID="{6DAE0DB2-E3A3-2849-9C21-BAAA3C9E3DFF}" presName="thickLine" presStyleLbl="alignNode1" presStyleIdx="1" presStyleCnt="5"/>
      <dgm:spPr/>
    </dgm:pt>
    <dgm:pt modelId="{62C44D30-1AF5-0648-91EF-7B3B207FE8E3}" type="pres">
      <dgm:prSet presAssocID="{6DAE0DB2-E3A3-2849-9C21-BAAA3C9E3DFF}" presName="horz1" presStyleCnt="0"/>
      <dgm:spPr/>
    </dgm:pt>
    <dgm:pt modelId="{0629FD88-99DD-0D49-9B28-85E3033DFDEC}" type="pres">
      <dgm:prSet presAssocID="{6DAE0DB2-E3A3-2849-9C21-BAAA3C9E3DFF}" presName="tx1" presStyleLbl="revTx" presStyleIdx="2" presStyleCnt="10"/>
      <dgm:spPr/>
    </dgm:pt>
    <dgm:pt modelId="{92ECCFAF-2A7E-B84D-A2D3-230C3A608975}" type="pres">
      <dgm:prSet presAssocID="{6DAE0DB2-E3A3-2849-9C21-BAAA3C9E3DFF}" presName="vert1" presStyleCnt="0"/>
      <dgm:spPr/>
    </dgm:pt>
    <dgm:pt modelId="{1F9BB711-0DA7-BC49-9753-B3F13EFDB56D}" type="pres">
      <dgm:prSet presAssocID="{CB25295A-F4C2-DA4D-9552-349CF5E850FE}" presName="vertSpace2a" presStyleCnt="0"/>
      <dgm:spPr/>
    </dgm:pt>
    <dgm:pt modelId="{F625B5F2-DF5D-F244-B069-B5A8E6744958}" type="pres">
      <dgm:prSet presAssocID="{CB25295A-F4C2-DA4D-9552-349CF5E850FE}" presName="horz2" presStyleCnt="0"/>
      <dgm:spPr/>
    </dgm:pt>
    <dgm:pt modelId="{7E7B6A33-076D-CC4D-8E8F-3EC897A4A2BE}" type="pres">
      <dgm:prSet presAssocID="{CB25295A-F4C2-DA4D-9552-349CF5E850FE}" presName="horzSpace2" presStyleCnt="0"/>
      <dgm:spPr/>
    </dgm:pt>
    <dgm:pt modelId="{8E10453F-E797-5546-BD7A-88E18CA37426}" type="pres">
      <dgm:prSet presAssocID="{CB25295A-F4C2-DA4D-9552-349CF5E850FE}" presName="tx2" presStyleLbl="revTx" presStyleIdx="3" presStyleCnt="10"/>
      <dgm:spPr/>
    </dgm:pt>
    <dgm:pt modelId="{0E242662-3E06-504E-A354-38AA1E2FF410}" type="pres">
      <dgm:prSet presAssocID="{CB25295A-F4C2-DA4D-9552-349CF5E850FE}" presName="vert2" presStyleCnt="0"/>
      <dgm:spPr/>
    </dgm:pt>
    <dgm:pt modelId="{DCCCBE32-DAD0-CF4C-8D2C-FB9AAF7B9278}" type="pres">
      <dgm:prSet presAssocID="{CB25295A-F4C2-DA4D-9552-349CF5E850FE}" presName="thinLine2b" presStyleLbl="callout" presStyleIdx="1" presStyleCnt="5"/>
      <dgm:spPr/>
    </dgm:pt>
    <dgm:pt modelId="{DCC9BCCE-AD1D-A644-96BB-6A5CF9253CAC}" type="pres">
      <dgm:prSet presAssocID="{CB25295A-F4C2-DA4D-9552-349CF5E850FE}" presName="vertSpace2b" presStyleCnt="0"/>
      <dgm:spPr/>
    </dgm:pt>
    <dgm:pt modelId="{8776EF7D-412C-1542-AFE7-5532C46BC263}" type="pres">
      <dgm:prSet presAssocID="{49927B83-6921-194B-9E93-F6E0A8C42EDD}" presName="thickLine" presStyleLbl="alignNode1" presStyleIdx="2" presStyleCnt="5"/>
      <dgm:spPr/>
    </dgm:pt>
    <dgm:pt modelId="{6177EF07-7727-3443-8457-2E145895CF24}" type="pres">
      <dgm:prSet presAssocID="{49927B83-6921-194B-9E93-F6E0A8C42EDD}" presName="horz1" presStyleCnt="0"/>
      <dgm:spPr/>
    </dgm:pt>
    <dgm:pt modelId="{38523E8B-8448-F742-A6A3-575FAF3038AD}" type="pres">
      <dgm:prSet presAssocID="{49927B83-6921-194B-9E93-F6E0A8C42EDD}" presName="tx1" presStyleLbl="revTx" presStyleIdx="4" presStyleCnt="10"/>
      <dgm:spPr/>
    </dgm:pt>
    <dgm:pt modelId="{445E4BDC-BF27-4C43-B15F-9120767DCEDC}" type="pres">
      <dgm:prSet presAssocID="{49927B83-6921-194B-9E93-F6E0A8C42EDD}" presName="vert1" presStyleCnt="0"/>
      <dgm:spPr/>
    </dgm:pt>
    <dgm:pt modelId="{A9098711-58AF-9548-B638-16592E16AFBB}" type="pres">
      <dgm:prSet presAssocID="{A2B86D02-7E5A-744E-9B95-02E5D7A6A2F1}" presName="vertSpace2a" presStyleCnt="0"/>
      <dgm:spPr/>
    </dgm:pt>
    <dgm:pt modelId="{8CBE4615-0948-0248-9F77-DE0710B03011}" type="pres">
      <dgm:prSet presAssocID="{A2B86D02-7E5A-744E-9B95-02E5D7A6A2F1}" presName="horz2" presStyleCnt="0"/>
      <dgm:spPr/>
    </dgm:pt>
    <dgm:pt modelId="{07B2E062-2B4F-4441-B02E-2FB2C3030147}" type="pres">
      <dgm:prSet presAssocID="{A2B86D02-7E5A-744E-9B95-02E5D7A6A2F1}" presName="horzSpace2" presStyleCnt="0"/>
      <dgm:spPr/>
    </dgm:pt>
    <dgm:pt modelId="{385E4CCA-F554-A54F-ADE3-0625B55CE493}" type="pres">
      <dgm:prSet presAssocID="{A2B86D02-7E5A-744E-9B95-02E5D7A6A2F1}" presName="tx2" presStyleLbl="revTx" presStyleIdx="5" presStyleCnt="10"/>
      <dgm:spPr/>
    </dgm:pt>
    <dgm:pt modelId="{9138A207-8E58-9D45-AA40-C219A102CE07}" type="pres">
      <dgm:prSet presAssocID="{A2B86D02-7E5A-744E-9B95-02E5D7A6A2F1}" presName="vert2" presStyleCnt="0"/>
      <dgm:spPr/>
    </dgm:pt>
    <dgm:pt modelId="{5E434CD6-E8A6-4449-A052-C618D255EB2E}" type="pres">
      <dgm:prSet presAssocID="{A2B86D02-7E5A-744E-9B95-02E5D7A6A2F1}" presName="thinLine2b" presStyleLbl="callout" presStyleIdx="2" presStyleCnt="5"/>
      <dgm:spPr/>
    </dgm:pt>
    <dgm:pt modelId="{23B75BF1-39D9-7342-B53D-D23AF9709674}" type="pres">
      <dgm:prSet presAssocID="{A2B86D02-7E5A-744E-9B95-02E5D7A6A2F1}" presName="vertSpace2b" presStyleCnt="0"/>
      <dgm:spPr/>
    </dgm:pt>
    <dgm:pt modelId="{9B2E0B5E-E13A-5647-BA1D-EB0D575F7D55}" type="pres">
      <dgm:prSet presAssocID="{48E74722-DA84-F340-9F95-99B1B4C848C8}" presName="thickLine" presStyleLbl="alignNode1" presStyleIdx="3" presStyleCnt="5"/>
      <dgm:spPr/>
    </dgm:pt>
    <dgm:pt modelId="{74D8395B-CF33-384A-8028-30E349433117}" type="pres">
      <dgm:prSet presAssocID="{48E74722-DA84-F340-9F95-99B1B4C848C8}" presName="horz1" presStyleCnt="0"/>
      <dgm:spPr/>
    </dgm:pt>
    <dgm:pt modelId="{C3E6A719-4731-8446-A3F1-77A34C545BEC}" type="pres">
      <dgm:prSet presAssocID="{48E74722-DA84-F340-9F95-99B1B4C848C8}" presName="tx1" presStyleLbl="revTx" presStyleIdx="6" presStyleCnt="10"/>
      <dgm:spPr/>
    </dgm:pt>
    <dgm:pt modelId="{92E7E10D-A0BA-6E4F-938A-345593B7A798}" type="pres">
      <dgm:prSet presAssocID="{48E74722-DA84-F340-9F95-99B1B4C848C8}" presName="vert1" presStyleCnt="0"/>
      <dgm:spPr/>
    </dgm:pt>
    <dgm:pt modelId="{3CF87AE2-230E-0547-8EFD-25A1D93B448C}" type="pres">
      <dgm:prSet presAssocID="{099BF785-0366-AB49-9D2E-631A409ACDC9}" presName="vertSpace2a" presStyleCnt="0"/>
      <dgm:spPr/>
    </dgm:pt>
    <dgm:pt modelId="{AF0C1E76-E13F-C946-82B7-E43B2F1CC09C}" type="pres">
      <dgm:prSet presAssocID="{099BF785-0366-AB49-9D2E-631A409ACDC9}" presName="horz2" presStyleCnt="0"/>
      <dgm:spPr/>
    </dgm:pt>
    <dgm:pt modelId="{590DF1AC-DEAB-7E41-8A6A-528FF3DEEFB4}" type="pres">
      <dgm:prSet presAssocID="{099BF785-0366-AB49-9D2E-631A409ACDC9}" presName="horzSpace2" presStyleCnt="0"/>
      <dgm:spPr/>
    </dgm:pt>
    <dgm:pt modelId="{E8D09BE6-1FA1-CB45-83E2-94549CE3302C}" type="pres">
      <dgm:prSet presAssocID="{099BF785-0366-AB49-9D2E-631A409ACDC9}" presName="tx2" presStyleLbl="revTx" presStyleIdx="7" presStyleCnt="10"/>
      <dgm:spPr/>
    </dgm:pt>
    <dgm:pt modelId="{9A4A2824-4AB1-0949-8FC4-6B0D9157D0AE}" type="pres">
      <dgm:prSet presAssocID="{099BF785-0366-AB49-9D2E-631A409ACDC9}" presName="vert2" presStyleCnt="0"/>
      <dgm:spPr/>
    </dgm:pt>
    <dgm:pt modelId="{88931E6D-40E3-8B4C-B256-69170FC83C30}" type="pres">
      <dgm:prSet presAssocID="{099BF785-0366-AB49-9D2E-631A409ACDC9}" presName="thinLine2b" presStyleLbl="callout" presStyleIdx="3" presStyleCnt="5"/>
      <dgm:spPr/>
    </dgm:pt>
    <dgm:pt modelId="{DA5BDAAC-53B4-EB44-89C8-B919BAEA79AE}" type="pres">
      <dgm:prSet presAssocID="{099BF785-0366-AB49-9D2E-631A409ACDC9}" presName="vertSpace2b" presStyleCnt="0"/>
      <dgm:spPr/>
    </dgm:pt>
    <dgm:pt modelId="{C3056898-CAB8-794D-85DE-B5D0DDF46EF7}" type="pres">
      <dgm:prSet presAssocID="{52923C02-9256-C64E-873F-71649C591103}" presName="thickLine" presStyleLbl="alignNode1" presStyleIdx="4" presStyleCnt="5"/>
      <dgm:spPr/>
    </dgm:pt>
    <dgm:pt modelId="{80057BCF-3808-5346-AFF7-4E61BB5D8344}" type="pres">
      <dgm:prSet presAssocID="{52923C02-9256-C64E-873F-71649C591103}" presName="horz1" presStyleCnt="0"/>
      <dgm:spPr/>
    </dgm:pt>
    <dgm:pt modelId="{EA2EC5A8-62EE-C148-99AC-04E7CB0C194D}" type="pres">
      <dgm:prSet presAssocID="{52923C02-9256-C64E-873F-71649C591103}" presName="tx1" presStyleLbl="revTx" presStyleIdx="8" presStyleCnt="10"/>
      <dgm:spPr/>
    </dgm:pt>
    <dgm:pt modelId="{9E9E1810-042F-6146-8732-752142538119}" type="pres">
      <dgm:prSet presAssocID="{52923C02-9256-C64E-873F-71649C591103}" presName="vert1" presStyleCnt="0"/>
      <dgm:spPr/>
    </dgm:pt>
    <dgm:pt modelId="{8E7F8AC7-28E6-DE46-A924-97AF760626DB}" type="pres">
      <dgm:prSet presAssocID="{860F39ED-10D5-DE4A-94DA-FE519C4782D4}" presName="vertSpace2a" presStyleCnt="0"/>
      <dgm:spPr/>
    </dgm:pt>
    <dgm:pt modelId="{A19D1EF1-59E5-4A49-9916-53BC8B159E46}" type="pres">
      <dgm:prSet presAssocID="{860F39ED-10D5-DE4A-94DA-FE519C4782D4}" presName="horz2" presStyleCnt="0"/>
      <dgm:spPr/>
    </dgm:pt>
    <dgm:pt modelId="{12DC1599-9FEE-C84B-BE4B-B0F19E61D15E}" type="pres">
      <dgm:prSet presAssocID="{860F39ED-10D5-DE4A-94DA-FE519C4782D4}" presName="horzSpace2" presStyleCnt="0"/>
      <dgm:spPr/>
    </dgm:pt>
    <dgm:pt modelId="{7CC6D2D6-A6B7-F642-83AE-F21080BE5B57}" type="pres">
      <dgm:prSet presAssocID="{860F39ED-10D5-DE4A-94DA-FE519C4782D4}" presName="tx2" presStyleLbl="revTx" presStyleIdx="9" presStyleCnt="10"/>
      <dgm:spPr/>
    </dgm:pt>
    <dgm:pt modelId="{EDD587AE-081A-BD4A-800F-F31144A787B0}" type="pres">
      <dgm:prSet presAssocID="{860F39ED-10D5-DE4A-94DA-FE519C4782D4}" presName="vert2" presStyleCnt="0"/>
      <dgm:spPr/>
    </dgm:pt>
    <dgm:pt modelId="{16F3D281-2541-BB43-952A-3BEF7B25B986}" type="pres">
      <dgm:prSet presAssocID="{860F39ED-10D5-DE4A-94DA-FE519C4782D4}" presName="thinLine2b" presStyleLbl="callout" presStyleIdx="4" presStyleCnt="5"/>
      <dgm:spPr/>
    </dgm:pt>
    <dgm:pt modelId="{1E9ADC26-46BC-FF43-AD75-563F395294CF}" type="pres">
      <dgm:prSet presAssocID="{860F39ED-10D5-DE4A-94DA-FE519C4782D4}" presName="vertSpace2b" presStyleCnt="0"/>
      <dgm:spPr/>
    </dgm:pt>
  </dgm:ptLst>
  <dgm:cxnLst>
    <dgm:cxn modelId="{2DFA9900-3290-7642-BECB-53E3D0ABF081}" srcId="{6DAE0DB2-E3A3-2849-9C21-BAAA3C9E3DFF}" destId="{CB25295A-F4C2-DA4D-9552-349CF5E850FE}" srcOrd="0" destOrd="0" parTransId="{AF494475-7DA3-D84C-A879-6CB4497E9C56}" sibTransId="{DA22D6F7-3437-E74B-9143-ADFBFE12D104}"/>
    <dgm:cxn modelId="{BFDCF702-4D2A-F349-A75A-9548C729E66A}" srcId="{D29E54D1-1B9F-9044-BDB9-79D0023AE655}" destId="{D4B204DC-73D9-A44E-B65A-D3F1E7410DDD}" srcOrd="0" destOrd="0" parTransId="{F4C53434-C881-D24A-8D30-F5488B8EBC72}" sibTransId="{A160B10A-1460-714E-8122-7F610FEB1D71}"/>
    <dgm:cxn modelId="{73B39605-B3F2-2B4F-900D-3B62EC1CF336}" type="presOf" srcId="{0F902589-BFBE-3744-839A-5BE009251F81}" destId="{545D6304-32A0-BC4D-98F4-735DEC8D1994}" srcOrd="0" destOrd="0" presId="urn:microsoft.com/office/officeart/2008/layout/LinedList"/>
    <dgm:cxn modelId="{D3B72308-9E3A-7C43-A455-D3FA2519A6E2}" type="presOf" srcId="{A2B86D02-7E5A-744E-9B95-02E5D7A6A2F1}" destId="{385E4CCA-F554-A54F-ADE3-0625B55CE493}" srcOrd="0" destOrd="0" presId="urn:microsoft.com/office/officeart/2008/layout/LinedList"/>
    <dgm:cxn modelId="{175D980C-6749-EC4F-A92A-23040A5E7F8E}" srcId="{48E74722-DA84-F340-9F95-99B1B4C848C8}" destId="{099BF785-0366-AB49-9D2E-631A409ACDC9}" srcOrd="0" destOrd="0" parTransId="{DFCC2401-E76C-F64A-8A38-05A3410A384C}" sibTransId="{451F4DD1-2669-2641-954C-6E9926EEAB26}"/>
    <dgm:cxn modelId="{FB0FE138-FB27-4B4A-B996-AF6CE32133A2}" type="presOf" srcId="{099BF785-0366-AB49-9D2E-631A409ACDC9}" destId="{E8D09BE6-1FA1-CB45-83E2-94549CE3302C}" srcOrd="0" destOrd="0" presId="urn:microsoft.com/office/officeart/2008/layout/LinedList"/>
    <dgm:cxn modelId="{6355363C-5B0B-6A41-9A5A-0B67069B4FE1}" type="presOf" srcId="{D4B204DC-73D9-A44E-B65A-D3F1E7410DDD}" destId="{B961A15F-03AC-A64E-9A54-B77A8BA742B6}" srcOrd="0" destOrd="0" presId="urn:microsoft.com/office/officeart/2008/layout/LinedList"/>
    <dgm:cxn modelId="{9323063E-32B3-E445-877B-C74F39778692}" type="presOf" srcId="{49927B83-6921-194B-9E93-F6E0A8C42EDD}" destId="{38523E8B-8448-F742-A6A3-575FAF3038AD}" srcOrd="0" destOrd="0" presId="urn:microsoft.com/office/officeart/2008/layout/LinedList"/>
    <dgm:cxn modelId="{60AA113F-B8A5-4F46-9367-807C85BA1D3E}" type="presOf" srcId="{6DAE0DB2-E3A3-2849-9C21-BAAA3C9E3DFF}" destId="{0629FD88-99DD-0D49-9B28-85E3033DFDEC}" srcOrd="0" destOrd="0" presId="urn:microsoft.com/office/officeart/2008/layout/LinedList"/>
    <dgm:cxn modelId="{CC83E45F-5E3B-A84D-96CF-C6FF80414381}" srcId="{D29E54D1-1B9F-9044-BDB9-79D0023AE655}" destId="{6DAE0DB2-E3A3-2849-9C21-BAAA3C9E3DFF}" srcOrd="1" destOrd="0" parTransId="{5D4EEAAD-DE8F-8A49-890C-4CAD1D7720BD}" sibTransId="{04EE07D4-7762-3842-A2F4-68B7DE5ECC49}"/>
    <dgm:cxn modelId="{7C21B849-759C-4540-BD0F-4BD294424918}" srcId="{D29E54D1-1B9F-9044-BDB9-79D0023AE655}" destId="{49927B83-6921-194B-9E93-F6E0A8C42EDD}" srcOrd="2" destOrd="0" parTransId="{9D3BD9C3-9F0C-8344-9A76-DDF89B346658}" sibTransId="{5A080CD7-838B-E448-A34E-2136FC1689F7}"/>
    <dgm:cxn modelId="{C35EB86A-352E-6E4E-B2FC-02147A36A1EE}" srcId="{49927B83-6921-194B-9E93-F6E0A8C42EDD}" destId="{A2B86D02-7E5A-744E-9B95-02E5D7A6A2F1}" srcOrd="0" destOrd="0" parTransId="{71857223-0D65-0A47-A831-94F7332D25AB}" sibTransId="{2EDB41EC-E91E-324C-A748-DC972BFDB820}"/>
    <dgm:cxn modelId="{2E361E56-85C9-5545-AE51-F453096052AA}" type="presOf" srcId="{52923C02-9256-C64E-873F-71649C591103}" destId="{EA2EC5A8-62EE-C148-99AC-04E7CB0C194D}" srcOrd="0" destOrd="0" presId="urn:microsoft.com/office/officeart/2008/layout/LinedList"/>
    <dgm:cxn modelId="{37E5FC57-4800-4A47-8B2B-4AEB23C4BBCE}" type="presOf" srcId="{48E74722-DA84-F340-9F95-99B1B4C848C8}" destId="{C3E6A719-4731-8446-A3F1-77A34C545BEC}" srcOrd="0" destOrd="0" presId="urn:microsoft.com/office/officeart/2008/layout/LinedList"/>
    <dgm:cxn modelId="{ECDA247B-4A01-2B46-8878-EFBFD9B4057B}" type="presOf" srcId="{860F39ED-10D5-DE4A-94DA-FE519C4782D4}" destId="{7CC6D2D6-A6B7-F642-83AE-F21080BE5B57}" srcOrd="0" destOrd="0" presId="urn:microsoft.com/office/officeart/2008/layout/LinedList"/>
    <dgm:cxn modelId="{E2577BAB-E2E0-904B-A9ED-EE4E6DCC6E4C}" srcId="{D29E54D1-1B9F-9044-BDB9-79D0023AE655}" destId="{48E74722-DA84-F340-9F95-99B1B4C848C8}" srcOrd="3" destOrd="0" parTransId="{9BD4E31E-5862-574E-8D6E-EFFC8388C4BD}" sibTransId="{EA4C687C-3F41-0341-A039-AC3491F29BC3}"/>
    <dgm:cxn modelId="{FB3911B1-4507-974D-8D8C-A9E17147593E}" srcId="{D29E54D1-1B9F-9044-BDB9-79D0023AE655}" destId="{52923C02-9256-C64E-873F-71649C591103}" srcOrd="4" destOrd="0" parTransId="{738E6787-4FB0-8D42-B5CD-AE2735257AFF}" sibTransId="{6317F71F-641F-A44D-9026-6EF575B4C262}"/>
    <dgm:cxn modelId="{002532B3-1860-F444-9FFD-719D93574387}" srcId="{D4B204DC-73D9-A44E-B65A-D3F1E7410DDD}" destId="{0F902589-BFBE-3744-839A-5BE009251F81}" srcOrd="0" destOrd="0" parTransId="{86DA3A21-BA34-D846-903D-B8D42DAE8B04}" sibTransId="{5D0ADD2B-C770-2A4D-AF2B-9CBD9047272A}"/>
    <dgm:cxn modelId="{3DB6A4F2-F8AE-814E-9488-8F1EEA2C228E}" type="presOf" srcId="{D29E54D1-1B9F-9044-BDB9-79D0023AE655}" destId="{74996975-D622-3F48-873D-7EA860C75ACE}" srcOrd="0" destOrd="0" presId="urn:microsoft.com/office/officeart/2008/layout/LinedList"/>
    <dgm:cxn modelId="{8F1EE2F8-45F2-784E-9B8B-A589B11056E4}" type="presOf" srcId="{CB25295A-F4C2-DA4D-9552-349CF5E850FE}" destId="{8E10453F-E797-5546-BD7A-88E18CA37426}" srcOrd="0" destOrd="0" presId="urn:microsoft.com/office/officeart/2008/layout/LinedList"/>
    <dgm:cxn modelId="{4ADFB5FB-E4E9-B841-B0B8-0C9B5CFBCD23}" srcId="{52923C02-9256-C64E-873F-71649C591103}" destId="{860F39ED-10D5-DE4A-94DA-FE519C4782D4}" srcOrd="0" destOrd="0" parTransId="{038E4DA8-A751-5945-8C25-21EBFC54E224}" sibTransId="{7018B21B-33E0-414C-BA3B-C962DF48114C}"/>
    <dgm:cxn modelId="{4BADC5B3-98D7-8240-A5A7-3EB810A112C1}" type="presParOf" srcId="{74996975-D622-3F48-873D-7EA860C75ACE}" destId="{4DDE48B0-F2EF-3D42-A9A0-AD15FE669052}" srcOrd="0" destOrd="0" presId="urn:microsoft.com/office/officeart/2008/layout/LinedList"/>
    <dgm:cxn modelId="{FAC64C6B-0133-3345-B096-93D18EDD0401}" type="presParOf" srcId="{74996975-D622-3F48-873D-7EA860C75ACE}" destId="{F6EB0880-4415-6746-B161-A558AC4642AE}" srcOrd="1" destOrd="0" presId="urn:microsoft.com/office/officeart/2008/layout/LinedList"/>
    <dgm:cxn modelId="{449CA37A-15C1-F741-B321-D662176D2C45}" type="presParOf" srcId="{F6EB0880-4415-6746-B161-A558AC4642AE}" destId="{B961A15F-03AC-A64E-9A54-B77A8BA742B6}" srcOrd="0" destOrd="0" presId="urn:microsoft.com/office/officeart/2008/layout/LinedList"/>
    <dgm:cxn modelId="{38498B8D-6A71-E64E-8CCA-C93311BDBE29}" type="presParOf" srcId="{F6EB0880-4415-6746-B161-A558AC4642AE}" destId="{23D4A496-19D3-704F-99DF-558C11776F15}" srcOrd="1" destOrd="0" presId="urn:microsoft.com/office/officeart/2008/layout/LinedList"/>
    <dgm:cxn modelId="{173B358B-7192-004D-841D-E6B5FAD705B2}" type="presParOf" srcId="{23D4A496-19D3-704F-99DF-558C11776F15}" destId="{1D08B96D-9C71-9E43-9DF0-DFDE35BEC062}" srcOrd="0" destOrd="0" presId="urn:microsoft.com/office/officeart/2008/layout/LinedList"/>
    <dgm:cxn modelId="{68D94DF7-20B8-DB42-9A2F-347E0351B72A}" type="presParOf" srcId="{23D4A496-19D3-704F-99DF-558C11776F15}" destId="{2CACF4F8-7507-804E-BA3A-66579571B175}" srcOrd="1" destOrd="0" presId="urn:microsoft.com/office/officeart/2008/layout/LinedList"/>
    <dgm:cxn modelId="{A0756263-29B5-8B40-8A0F-1AE3D31DA7D5}" type="presParOf" srcId="{2CACF4F8-7507-804E-BA3A-66579571B175}" destId="{8EBA0EFA-9C6E-424E-A185-11EC29735134}" srcOrd="0" destOrd="0" presId="urn:microsoft.com/office/officeart/2008/layout/LinedList"/>
    <dgm:cxn modelId="{B53AC8D7-45B9-E647-B181-3B0D276E5B12}" type="presParOf" srcId="{2CACF4F8-7507-804E-BA3A-66579571B175}" destId="{545D6304-32A0-BC4D-98F4-735DEC8D1994}" srcOrd="1" destOrd="0" presId="urn:microsoft.com/office/officeart/2008/layout/LinedList"/>
    <dgm:cxn modelId="{A864E552-2CE2-9F4D-9A3B-08A68E7BCD92}" type="presParOf" srcId="{2CACF4F8-7507-804E-BA3A-66579571B175}" destId="{D1EA9488-7880-5F4B-9A59-934458592790}" srcOrd="2" destOrd="0" presId="urn:microsoft.com/office/officeart/2008/layout/LinedList"/>
    <dgm:cxn modelId="{BB879F5F-9C0C-434C-9032-820F68E3C64F}" type="presParOf" srcId="{23D4A496-19D3-704F-99DF-558C11776F15}" destId="{2774FD6E-AF56-8B47-BF51-FE0C187DDA32}" srcOrd="2" destOrd="0" presId="urn:microsoft.com/office/officeart/2008/layout/LinedList"/>
    <dgm:cxn modelId="{0316D0CB-2FB2-5C42-A1B7-DD2273B6DBF2}" type="presParOf" srcId="{23D4A496-19D3-704F-99DF-558C11776F15}" destId="{0B06BCF3-EBB8-E545-B882-D46C2F70BA24}" srcOrd="3" destOrd="0" presId="urn:microsoft.com/office/officeart/2008/layout/LinedList"/>
    <dgm:cxn modelId="{411DB852-FB81-B143-B14B-25A6A7ED7BC2}" type="presParOf" srcId="{74996975-D622-3F48-873D-7EA860C75ACE}" destId="{C4463829-E6FA-9242-902F-91B29969EF94}" srcOrd="2" destOrd="0" presId="urn:microsoft.com/office/officeart/2008/layout/LinedList"/>
    <dgm:cxn modelId="{2B667763-B202-3D45-B47F-8C46A46D556B}" type="presParOf" srcId="{74996975-D622-3F48-873D-7EA860C75ACE}" destId="{62C44D30-1AF5-0648-91EF-7B3B207FE8E3}" srcOrd="3" destOrd="0" presId="urn:microsoft.com/office/officeart/2008/layout/LinedList"/>
    <dgm:cxn modelId="{ACC715AC-D573-2E47-AF73-9BF54FD11357}" type="presParOf" srcId="{62C44D30-1AF5-0648-91EF-7B3B207FE8E3}" destId="{0629FD88-99DD-0D49-9B28-85E3033DFDEC}" srcOrd="0" destOrd="0" presId="urn:microsoft.com/office/officeart/2008/layout/LinedList"/>
    <dgm:cxn modelId="{6F2842D1-7CE0-A94E-9A31-69C8CA529B8F}" type="presParOf" srcId="{62C44D30-1AF5-0648-91EF-7B3B207FE8E3}" destId="{92ECCFAF-2A7E-B84D-A2D3-230C3A608975}" srcOrd="1" destOrd="0" presId="urn:microsoft.com/office/officeart/2008/layout/LinedList"/>
    <dgm:cxn modelId="{3609D2E8-B418-FE4F-B307-2CDBB758DA96}" type="presParOf" srcId="{92ECCFAF-2A7E-B84D-A2D3-230C3A608975}" destId="{1F9BB711-0DA7-BC49-9753-B3F13EFDB56D}" srcOrd="0" destOrd="0" presId="urn:microsoft.com/office/officeart/2008/layout/LinedList"/>
    <dgm:cxn modelId="{17B1CC00-B728-8D4A-94EA-50623108A69B}" type="presParOf" srcId="{92ECCFAF-2A7E-B84D-A2D3-230C3A608975}" destId="{F625B5F2-DF5D-F244-B069-B5A8E6744958}" srcOrd="1" destOrd="0" presId="urn:microsoft.com/office/officeart/2008/layout/LinedList"/>
    <dgm:cxn modelId="{F7E7266D-BC9B-E74A-8D47-BDB95C4B766E}" type="presParOf" srcId="{F625B5F2-DF5D-F244-B069-B5A8E6744958}" destId="{7E7B6A33-076D-CC4D-8E8F-3EC897A4A2BE}" srcOrd="0" destOrd="0" presId="urn:microsoft.com/office/officeart/2008/layout/LinedList"/>
    <dgm:cxn modelId="{97C61C99-925C-9A48-B341-A4682E95FDAA}" type="presParOf" srcId="{F625B5F2-DF5D-F244-B069-B5A8E6744958}" destId="{8E10453F-E797-5546-BD7A-88E18CA37426}" srcOrd="1" destOrd="0" presId="urn:microsoft.com/office/officeart/2008/layout/LinedList"/>
    <dgm:cxn modelId="{A8937820-1CA5-B646-B882-F31C08D1E8A0}" type="presParOf" srcId="{F625B5F2-DF5D-F244-B069-B5A8E6744958}" destId="{0E242662-3E06-504E-A354-38AA1E2FF410}" srcOrd="2" destOrd="0" presId="urn:microsoft.com/office/officeart/2008/layout/LinedList"/>
    <dgm:cxn modelId="{220F776C-E8E8-BA44-855F-4EC2DE87F369}" type="presParOf" srcId="{92ECCFAF-2A7E-B84D-A2D3-230C3A608975}" destId="{DCCCBE32-DAD0-CF4C-8D2C-FB9AAF7B9278}" srcOrd="2" destOrd="0" presId="urn:microsoft.com/office/officeart/2008/layout/LinedList"/>
    <dgm:cxn modelId="{0C1EC54B-D401-7647-B35A-9A3C9EE2CC99}" type="presParOf" srcId="{92ECCFAF-2A7E-B84D-A2D3-230C3A608975}" destId="{DCC9BCCE-AD1D-A644-96BB-6A5CF9253CAC}" srcOrd="3" destOrd="0" presId="urn:microsoft.com/office/officeart/2008/layout/LinedList"/>
    <dgm:cxn modelId="{344F5566-4BE2-9943-A334-7395780F69B0}" type="presParOf" srcId="{74996975-D622-3F48-873D-7EA860C75ACE}" destId="{8776EF7D-412C-1542-AFE7-5532C46BC263}" srcOrd="4" destOrd="0" presId="urn:microsoft.com/office/officeart/2008/layout/LinedList"/>
    <dgm:cxn modelId="{AC874F9B-63DC-9549-B6D2-667B13BCDDB9}" type="presParOf" srcId="{74996975-D622-3F48-873D-7EA860C75ACE}" destId="{6177EF07-7727-3443-8457-2E145895CF24}" srcOrd="5" destOrd="0" presId="urn:microsoft.com/office/officeart/2008/layout/LinedList"/>
    <dgm:cxn modelId="{FCD6E7B0-152C-F947-8C0D-11B7F470C1A0}" type="presParOf" srcId="{6177EF07-7727-3443-8457-2E145895CF24}" destId="{38523E8B-8448-F742-A6A3-575FAF3038AD}" srcOrd="0" destOrd="0" presId="urn:microsoft.com/office/officeart/2008/layout/LinedList"/>
    <dgm:cxn modelId="{0956A97F-E7B4-E547-9114-1DE4A7FEE72B}" type="presParOf" srcId="{6177EF07-7727-3443-8457-2E145895CF24}" destId="{445E4BDC-BF27-4C43-B15F-9120767DCEDC}" srcOrd="1" destOrd="0" presId="urn:microsoft.com/office/officeart/2008/layout/LinedList"/>
    <dgm:cxn modelId="{7AC50B8E-C235-9747-9C00-2EA392B6B403}" type="presParOf" srcId="{445E4BDC-BF27-4C43-B15F-9120767DCEDC}" destId="{A9098711-58AF-9548-B638-16592E16AFBB}" srcOrd="0" destOrd="0" presId="urn:microsoft.com/office/officeart/2008/layout/LinedList"/>
    <dgm:cxn modelId="{86426380-3C9B-584C-AE86-3409B68BDF96}" type="presParOf" srcId="{445E4BDC-BF27-4C43-B15F-9120767DCEDC}" destId="{8CBE4615-0948-0248-9F77-DE0710B03011}" srcOrd="1" destOrd="0" presId="urn:microsoft.com/office/officeart/2008/layout/LinedList"/>
    <dgm:cxn modelId="{692C05C9-2422-C446-90C3-738BBF346DE0}" type="presParOf" srcId="{8CBE4615-0948-0248-9F77-DE0710B03011}" destId="{07B2E062-2B4F-4441-B02E-2FB2C3030147}" srcOrd="0" destOrd="0" presId="urn:microsoft.com/office/officeart/2008/layout/LinedList"/>
    <dgm:cxn modelId="{C315614C-02EB-4348-AD36-8C5E92B30CFF}" type="presParOf" srcId="{8CBE4615-0948-0248-9F77-DE0710B03011}" destId="{385E4CCA-F554-A54F-ADE3-0625B55CE493}" srcOrd="1" destOrd="0" presId="urn:microsoft.com/office/officeart/2008/layout/LinedList"/>
    <dgm:cxn modelId="{7817E633-085A-A946-B12D-084F7F8AFA6B}" type="presParOf" srcId="{8CBE4615-0948-0248-9F77-DE0710B03011}" destId="{9138A207-8E58-9D45-AA40-C219A102CE07}" srcOrd="2" destOrd="0" presId="urn:microsoft.com/office/officeart/2008/layout/LinedList"/>
    <dgm:cxn modelId="{307F6854-F477-3141-9C67-4C099D50CE48}" type="presParOf" srcId="{445E4BDC-BF27-4C43-B15F-9120767DCEDC}" destId="{5E434CD6-E8A6-4449-A052-C618D255EB2E}" srcOrd="2" destOrd="0" presId="urn:microsoft.com/office/officeart/2008/layout/LinedList"/>
    <dgm:cxn modelId="{2C550167-EB23-D04C-8FB0-12A79D13F89D}" type="presParOf" srcId="{445E4BDC-BF27-4C43-B15F-9120767DCEDC}" destId="{23B75BF1-39D9-7342-B53D-D23AF9709674}" srcOrd="3" destOrd="0" presId="urn:microsoft.com/office/officeart/2008/layout/LinedList"/>
    <dgm:cxn modelId="{45F04CB2-FC4B-2B42-9F4F-3AAE60BC3612}" type="presParOf" srcId="{74996975-D622-3F48-873D-7EA860C75ACE}" destId="{9B2E0B5E-E13A-5647-BA1D-EB0D575F7D55}" srcOrd="6" destOrd="0" presId="urn:microsoft.com/office/officeart/2008/layout/LinedList"/>
    <dgm:cxn modelId="{CE695C98-39F8-2344-AA17-206E93EDB090}" type="presParOf" srcId="{74996975-D622-3F48-873D-7EA860C75ACE}" destId="{74D8395B-CF33-384A-8028-30E349433117}" srcOrd="7" destOrd="0" presId="urn:microsoft.com/office/officeart/2008/layout/LinedList"/>
    <dgm:cxn modelId="{F333BF03-ED3E-9F41-806A-5A0C6B9E7685}" type="presParOf" srcId="{74D8395B-CF33-384A-8028-30E349433117}" destId="{C3E6A719-4731-8446-A3F1-77A34C545BEC}" srcOrd="0" destOrd="0" presId="urn:microsoft.com/office/officeart/2008/layout/LinedList"/>
    <dgm:cxn modelId="{F949CA34-AE40-064D-A2FF-B7DC2B062CFC}" type="presParOf" srcId="{74D8395B-CF33-384A-8028-30E349433117}" destId="{92E7E10D-A0BA-6E4F-938A-345593B7A798}" srcOrd="1" destOrd="0" presId="urn:microsoft.com/office/officeart/2008/layout/LinedList"/>
    <dgm:cxn modelId="{CEF866FB-FE37-1E45-8A56-546498EEF099}" type="presParOf" srcId="{92E7E10D-A0BA-6E4F-938A-345593B7A798}" destId="{3CF87AE2-230E-0547-8EFD-25A1D93B448C}" srcOrd="0" destOrd="0" presId="urn:microsoft.com/office/officeart/2008/layout/LinedList"/>
    <dgm:cxn modelId="{ED990705-C43C-E043-BECE-BD5150CBC0CD}" type="presParOf" srcId="{92E7E10D-A0BA-6E4F-938A-345593B7A798}" destId="{AF0C1E76-E13F-C946-82B7-E43B2F1CC09C}" srcOrd="1" destOrd="0" presId="urn:microsoft.com/office/officeart/2008/layout/LinedList"/>
    <dgm:cxn modelId="{45FEDEF4-78CA-5940-9BE9-303910F73A5E}" type="presParOf" srcId="{AF0C1E76-E13F-C946-82B7-E43B2F1CC09C}" destId="{590DF1AC-DEAB-7E41-8A6A-528FF3DEEFB4}" srcOrd="0" destOrd="0" presId="urn:microsoft.com/office/officeart/2008/layout/LinedList"/>
    <dgm:cxn modelId="{B00C7DAB-6FCB-9744-8CB4-7A0ED5B01BDA}" type="presParOf" srcId="{AF0C1E76-E13F-C946-82B7-E43B2F1CC09C}" destId="{E8D09BE6-1FA1-CB45-83E2-94549CE3302C}" srcOrd="1" destOrd="0" presId="urn:microsoft.com/office/officeart/2008/layout/LinedList"/>
    <dgm:cxn modelId="{E97A2D84-A9D9-A24A-A48C-97AAD9F9417C}" type="presParOf" srcId="{AF0C1E76-E13F-C946-82B7-E43B2F1CC09C}" destId="{9A4A2824-4AB1-0949-8FC4-6B0D9157D0AE}" srcOrd="2" destOrd="0" presId="urn:microsoft.com/office/officeart/2008/layout/LinedList"/>
    <dgm:cxn modelId="{1181BEC8-939A-FC47-8836-5BB6B52DCF1E}" type="presParOf" srcId="{92E7E10D-A0BA-6E4F-938A-345593B7A798}" destId="{88931E6D-40E3-8B4C-B256-69170FC83C30}" srcOrd="2" destOrd="0" presId="urn:microsoft.com/office/officeart/2008/layout/LinedList"/>
    <dgm:cxn modelId="{A864D6D7-A180-3C4A-8816-F25BCF30B57D}" type="presParOf" srcId="{92E7E10D-A0BA-6E4F-938A-345593B7A798}" destId="{DA5BDAAC-53B4-EB44-89C8-B919BAEA79AE}" srcOrd="3" destOrd="0" presId="urn:microsoft.com/office/officeart/2008/layout/LinedList"/>
    <dgm:cxn modelId="{45465303-CAF8-954B-A82A-A3FE5DD712AC}" type="presParOf" srcId="{74996975-D622-3F48-873D-7EA860C75ACE}" destId="{C3056898-CAB8-794D-85DE-B5D0DDF46EF7}" srcOrd="8" destOrd="0" presId="urn:microsoft.com/office/officeart/2008/layout/LinedList"/>
    <dgm:cxn modelId="{D59AACD6-5143-D540-87DB-B4E39835C554}" type="presParOf" srcId="{74996975-D622-3F48-873D-7EA860C75ACE}" destId="{80057BCF-3808-5346-AFF7-4E61BB5D8344}" srcOrd="9" destOrd="0" presId="urn:microsoft.com/office/officeart/2008/layout/LinedList"/>
    <dgm:cxn modelId="{5FDCA162-C1D5-0242-A4B6-7641E9D84CFC}" type="presParOf" srcId="{80057BCF-3808-5346-AFF7-4E61BB5D8344}" destId="{EA2EC5A8-62EE-C148-99AC-04E7CB0C194D}" srcOrd="0" destOrd="0" presId="urn:microsoft.com/office/officeart/2008/layout/LinedList"/>
    <dgm:cxn modelId="{279731BA-CF60-CC46-98B7-A942513E9890}" type="presParOf" srcId="{80057BCF-3808-5346-AFF7-4E61BB5D8344}" destId="{9E9E1810-042F-6146-8732-752142538119}" srcOrd="1" destOrd="0" presId="urn:microsoft.com/office/officeart/2008/layout/LinedList"/>
    <dgm:cxn modelId="{A354DDD6-15C5-CA48-8689-BA81EEBAA423}" type="presParOf" srcId="{9E9E1810-042F-6146-8732-752142538119}" destId="{8E7F8AC7-28E6-DE46-A924-97AF760626DB}" srcOrd="0" destOrd="0" presId="urn:microsoft.com/office/officeart/2008/layout/LinedList"/>
    <dgm:cxn modelId="{2DE443FC-077D-AB40-84E6-D62C6529216F}" type="presParOf" srcId="{9E9E1810-042F-6146-8732-752142538119}" destId="{A19D1EF1-59E5-4A49-9916-53BC8B159E46}" srcOrd="1" destOrd="0" presId="urn:microsoft.com/office/officeart/2008/layout/LinedList"/>
    <dgm:cxn modelId="{EA9B120A-A900-3F4B-8C84-5BFB7C596652}" type="presParOf" srcId="{A19D1EF1-59E5-4A49-9916-53BC8B159E46}" destId="{12DC1599-9FEE-C84B-BE4B-B0F19E61D15E}" srcOrd="0" destOrd="0" presId="urn:microsoft.com/office/officeart/2008/layout/LinedList"/>
    <dgm:cxn modelId="{035E27DE-5D76-9144-8607-2588F5A4C0E2}" type="presParOf" srcId="{A19D1EF1-59E5-4A49-9916-53BC8B159E46}" destId="{7CC6D2D6-A6B7-F642-83AE-F21080BE5B57}" srcOrd="1" destOrd="0" presId="urn:microsoft.com/office/officeart/2008/layout/LinedList"/>
    <dgm:cxn modelId="{C55A41B3-4663-A44D-ACB5-8DDBF99C0F0B}" type="presParOf" srcId="{A19D1EF1-59E5-4A49-9916-53BC8B159E46}" destId="{EDD587AE-081A-BD4A-800F-F31144A787B0}" srcOrd="2" destOrd="0" presId="urn:microsoft.com/office/officeart/2008/layout/LinedList"/>
    <dgm:cxn modelId="{F29D1FE9-71C4-C64E-B15E-D91C8BF929AF}" type="presParOf" srcId="{9E9E1810-042F-6146-8732-752142538119}" destId="{16F3D281-2541-BB43-952A-3BEF7B25B986}" srcOrd="2" destOrd="0" presId="urn:microsoft.com/office/officeart/2008/layout/LinedList"/>
    <dgm:cxn modelId="{B164BBBB-A0C9-D845-ADEA-1DDF1FAE956B}" type="presParOf" srcId="{9E9E1810-042F-6146-8732-752142538119}" destId="{1E9ADC26-46BC-FF43-AD75-563F395294CF}"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8B9805-A2D0-FA41-942E-558BDE1D02BD}" type="doc">
      <dgm:prSet loTypeId="urn:microsoft.com/office/officeart/2005/8/layout/process4" loCatId="" qsTypeId="urn:microsoft.com/office/officeart/2005/8/quickstyle/simple5" qsCatId="simple" csTypeId="urn:microsoft.com/office/officeart/2005/8/colors/colorful1" csCatId="colorful" phldr="1"/>
      <dgm:spPr/>
      <dgm:t>
        <a:bodyPr/>
        <a:lstStyle/>
        <a:p>
          <a:endParaRPr lang="en-US"/>
        </a:p>
      </dgm:t>
    </dgm:pt>
    <dgm:pt modelId="{B424B7BD-29E5-1047-BF27-373D5EFAFA62}">
      <dgm:prSet phldrT="[Text]"/>
      <dgm:spPr/>
      <dgm:t>
        <a:bodyPr/>
        <a:lstStyle/>
        <a:p>
          <a:r>
            <a:rPr lang="en-US" dirty="0"/>
            <a:t>Have a Smart phone and data plan</a:t>
          </a:r>
        </a:p>
      </dgm:t>
    </dgm:pt>
    <dgm:pt modelId="{55FFF67A-AEC4-AE44-B7DE-A6F2171A71FD}" type="parTrans" cxnId="{8572DC11-2646-1144-8A77-BB112452828D}">
      <dgm:prSet/>
      <dgm:spPr/>
      <dgm:t>
        <a:bodyPr/>
        <a:lstStyle/>
        <a:p>
          <a:endParaRPr lang="en-US"/>
        </a:p>
      </dgm:t>
    </dgm:pt>
    <dgm:pt modelId="{E474A930-3038-5646-AAEB-3801CF06259C}" type="sibTrans" cxnId="{8572DC11-2646-1144-8A77-BB112452828D}">
      <dgm:prSet/>
      <dgm:spPr/>
      <dgm:t>
        <a:bodyPr/>
        <a:lstStyle/>
        <a:p>
          <a:endParaRPr lang="en-US"/>
        </a:p>
      </dgm:t>
    </dgm:pt>
    <dgm:pt modelId="{39BA8483-1FA2-E14E-B779-F1B3E03E3D88}">
      <dgm:prSet phldrT="[Text]"/>
      <dgm:spPr/>
      <dgm:t>
        <a:bodyPr/>
        <a:lstStyle/>
        <a:p>
          <a:r>
            <a:rPr lang="en-US" dirty="0"/>
            <a:t>Member of App store</a:t>
          </a:r>
        </a:p>
      </dgm:t>
    </dgm:pt>
    <dgm:pt modelId="{70819184-7234-4849-871F-58443E7C0699}" type="parTrans" cxnId="{5B0164B1-3E72-6E49-9CB1-2C3873F2027A}">
      <dgm:prSet/>
      <dgm:spPr/>
      <dgm:t>
        <a:bodyPr/>
        <a:lstStyle/>
        <a:p>
          <a:endParaRPr lang="en-US"/>
        </a:p>
      </dgm:t>
    </dgm:pt>
    <dgm:pt modelId="{FFD3C600-2061-0949-A572-30E2C75F50EB}" type="sibTrans" cxnId="{5B0164B1-3E72-6E49-9CB1-2C3873F2027A}">
      <dgm:prSet/>
      <dgm:spPr/>
      <dgm:t>
        <a:bodyPr/>
        <a:lstStyle/>
        <a:p>
          <a:endParaRPr lang="en-US"/>
        </a:p>
      </dgm:t>
    </dgm:pt>
    <dgm:pt modelId="{FC30B663-CB4D-DB4C-BABA-EB423320E156}">
      <dgm:prSet phldrT="[Text]"/>
      <dgm:spPr/>
      <dgm:t>
        <a:bodyPr/>
        <a:lstStyle/>
        <a:p>
          <a:r>
            <a:rPr lang="en-US" dirty="0"/>
            <a:t>Discover the contest</a:t>
          </a:r>
        </a:p>
      </dgm:t>
    </dgm:pt>
    <dgm:pt modelId="{57689202-55A8-EF47-B549-C7AB54BB2B09}" type="parTrans" cxnId="{029280CC-A1B7-F64C-9B68-18CA135AD124}">
      <dgm:prSet/>
      <dgm:spPr/>
      <dgm:t>
        <a:bodyPr/>
        <a:lstStyle/>
        <a:p>
          <a:endParaRPr lang="en-US"/>
        </a:p>
      </dgm:t>
    </dgm:pt>
    <dgm:pt modelId="{A7191A2F-EEAE-2F48-915E-95760B3D1379}" type="sibTrans" cxnId="{029280CC-A1B7-F64C-9B68-18CA135AD124}">
      <dgm:prSet/>
      <dgm:spPr/>
      <dgm:t>
        <a:bodyPr/>
        <a:lstStyle/>
        <a:p>
          <a:endParaRPr lang="en-US"/>
        </a:p>
      </dgm:t>
    </dgm:pt>
    <dgm:pt modelId="{51EC7124-0BBA-2343-AFC6-30D12C695328}">
      <dgm:prSet phldrT="[Text]"/>
      <dgm:spPr/>
      <dgm:t>
        <a:bodyPr/>
        <a:lstStyle/>
        <a:p>
          <a:r>
            <a:rPr lang="en-US" dirty="0"/>
            <a:t>Download and install catch &amp; win App</a:t>
          </a:r>
        </a:p>
      </dgm:t>
    </dgm:pt>
    <dgm:pt modelId="{EB0539CC-9A99-E44B-998A-467E11FF1E69}" type="parTrans" cxnId="{6806F9B6-0F89-F54E-8B88-10D46780EAB6}">
      <dgm:prSet/>
      <dgm:spPr/>
      <dgm:t>
        <a:bodyPr/>
        <a:lstStyle/>
        <a:p>
          <a:endParaRPr lang="en-US"/>
        </a:p>
      </dgm:t>
    </dgm:pt>
    <dgm:pt modelId="{132689C8-A91F-C04A-83D3-76A3D429A2B6}" type="sibTrans" cxnId="{6806F9B6-0F89-F54E-8B88-10D46780EAB6}">
      <dgm:prSet/>
      <dgm:spPr/>
      <dgm:t>
        <a:bodyPr/>
        <a:lstStyle/>
        <a:p>
          <a:endParaRPr lang="en-US"/>
        </a:p>
      </dgm:t>
    </dgm:pt>
    <dgm:pt modelId="{159CD798-A31A-EC4F-B9AD-E577ECE621DC}">
      <dgm:prSet phldrT="[Text]"/>
      <dgm:spPr/>
      <dgm:t>
        <a:bodyPr/>
        <a:lstStyle/>
        <a:p>
          <a:r>
            <a:rPr lang="en-US" dirty="0"/>
            <a:t>Register with personal details</a:t>
          </a:r>
        </a:p>
      </dgm:t>
    </dgm:pt>
    <dgm:pt modelId="{A0082BC5-6CB5-9F49-8D56-AC6E35AA5DB1}" type="parTrans" cxnId="{57A93CB2-8511-9F41-9F1C-5A92727797A7}">
      <dgm:prSet/>
      <dgm:spPr/>
      <dgm:t>
        <a:bodyPr/>
        <a:lstStyle/>
        <a:p>
          <a:endParaRPr lang="en-US"/>
        </a:p>
      </dgm:t>
    </dgm:pt>
    <dgm:pt modelId="{B2F49E9B-E9A1-AD4D-9539-FE68A2C544BB}" type="sibTrans" cxnId="{57A93CB2-8511-9F41-9F1C-5A92727797A7}">
      <dgm:prSet/>
      <dgm:spPr/>
      <dgm:t>
        <a:bodyPr/>
        <a:lstStyle/>
        <a:p>
          <a:endParaRPr lang="en-US"/>
        </a:p>
      </dgm:t>
    </dgm:pt>
    <dgm:pt modelId="{6B86C50E-2B51-064E-9832-1AB921201C00}">
      <dgm:prSet phldrT="[Text]"/>
      <dgm:spPr/>
      <dgm:t>
        <a:bodyPr/>
        <a:lstStyle/>
        <a:p>
          <a:r>
            <a:rPr lang="en-US" dirty="0"/>
            <a:t>Visit a participating retailer to play the game.</a:t>
          </a:r>
        </a:p>
      </dgm:t>
    </dgm:pt>
    <dgm:pt modelId="{623E561A-B891-894F-8FDE-7B7C8DF0500F}" type="parTrans" cxnId="{0C0CF462-B856-CF4A-B594-3B0493B78D3E}">
      <dgm:prSet/>
      <dgm:spPr/>
      <dgm:t>
        <a:bodyPr/>
        <a:lstStyle/>
        <a:p>
          <a:endParaRPr lang="en-US"/>
        </a:p>
      </dgm:t>
    </dgm:pt>
    <dgm:pt modelId="{865BC54C-144A-B54D-B01E-F9BECB9F2220}" type="sibTrans" cxnId="{0C0CF462-B856-CF4A-B594-3B0493B78D3E}">
      <dgm:prSet/>
      <dgm:spPr/>
      <dgm:t>
        <a:bodyPr/>
        <a:lstStyle/>
        <a:p>
          <a:endParaRPr lang="en-US"/>
        </a:p>
      </dgm:t>
    </dgm:pt>
    <dgm:pt modelId="{800C2E6D-7B6E-DF40-9707-6608F72900D2}" type="pres">
      <dgm:prSet presAssocID="{B88B9805-A2D0-FA41-942E-558BDE1D02BD}" presName="Name0" presStyleCnt="0">
        <dgm:presLayoutVars>
          <dgm:dir/>
          <dgm:animLvl val="lvl"/>
          <dgm:resizeHandles val="exact"/>
        </dgm:presLayoutVars>
      </dgm:prSet>
      <dgm:spPr/>
    </dgm:pt>
    <dgm:pt modelId="{C579A049-FCC1-0144-AA74-2A5737C83F8D}" type="pres">
      <dgm:prSet presAssocID="{6B86C50E-2B51-064E-9832-1AB921201C00}" presName="boxAndChildren" presStyleCnt="0"/>
      <dgm:spPr/>
    </dgm:pt>
    <dgm:pt modelId="{B911AAA8-2135-9F45-9126-7B61E8F9C87A}" type="pres">
      <dgm:prSet presAssocID="{6B86C50E-2B51-064E-9832-1AB921201C00}" presName="parentTextBox" presStyleLbl="node1" presStyleIdx="0" presStyleCnt="6"/>
      <dgm:spPr/>
    </dgm:pt>
    <dgm:pt modelId="{B07A0DD6-58D6-044D-ACF8-51BF0D6DBECA}" type="pres">
      <dgm:prSet presAssocID="{B2F49E9B-E9A1-AD4D-9539-FE68A2C544BB}" presName="sp" presStyleCnt="0"/>
      <dgm:spPr/>
    </dgm:pt>
    <dgm:pt modelId="{392F6550-1A5B-0441-998A-C15B761AB42F}" type="pres">
      <dgm:prSet presAssocID="{159CD798-A31A-EC4F-B9AD-E577ECE621DC}" presName="arrowAndChildren" presStyleCnt="0"/>
      <dgm:spPr/>
    </dgm:pt>
    <dgm:pt modelId="{F18DDD2B-66E9-F144-86F4-13C282EF9A46}" type="pres">
      <dgm:prSet presAssocID="{159CD798-A31A-EC4F-B9AD-E577ECE621DC}" presName="parentTextArrow" presStyleLbl="node1" presStyleIdx="1" presStyleCnt="6"/>
      <dgm:spPr/>
    </dgm:pt>
    <dgm:pt modelId="{A66B3A7F-65F6-B145-8FBE-1A457F01C01F}" type="pres">
      <dgm:prSet presAssocID="{132689C8-A91F-C04A-83D3-76A3D429A2B6}" presName="sp" presStyleCnt="0"/>
      <dgm:spPr/>
    </dgm:pt>
    <dgm:pt modelId="{A3FF795C-C559-A142-B9B6-B7891E87A0A5}" type="pres">
      <dgm:prSet presAssocID="{51EC7124-0BBA-2343-AFC6-30D12C695328}" presName="arrowAndChildren" presStyleCnt="0"/>
      <dgm:spPr/>
    </dgm:pt>
    <dgm:pt modelId="{DFC43284-E37E-C446-B612-8AE1A64FBE57}" type="pres">
      <dgm:prSet presAssocID="{51EC7124-0BBA-2343-AFC6-30D12C695328}" presName="parentTextArrow" presStyleLbl="node1" presStyleIdx="2" presStyleCnt="6"/>
      <dgm:spPr/>
    </dgm:pt>
    <dgm:pt modelId="{C2557E34-0218-1146-A06B-41CA5A267BDB}" type="pres">
      <dgm:prSet presAssocID="{A7191A2F-EEAE-2F48-915E-95760B3D1379}" presName="sp" presStyleCnt="0"/>
      <dgm:spPr/>
    </dgm:pt>
    <dgm:pt modelId="{9749DA56-688F-D64D-8916-442BF5FBC34A}" type="pres">
      <dgm:prSet presAssocID="{FC30B663-CB4D-DB4C-BABA-EB423320E156}" presName="arrowAndChildren" presStyleCnt="0"/>
      <dgm:spPr/>
    </dgm:pt>
    <dgm:pt modelId="{73E82492-BC8E-8B47-B11A-7C9F0BF29D35}" type="pres">
      <dgm:prSet presAssocID="{FC30B663-CB4D-DB4C-BABA-EB423320E156}" presName="parentTextArrow" presStyleLbl="node1" presStyleIdx="3" presStyleCnt="6"/>
      <dgm:spPr/>
    </dgm:pt>
    <dgm:pt modelId="{21D1C28E-8F0A-A84A-A08E-662A144ADFEA}" type="pres">
      <dgm:prSet presAssocID="{FFD3C600-2061-0949-A572-30E2C75F50EB}" presName="sp" presStyleCnt="0"/>
      <dgm:spPr/>
    </dgm:pt>
    <dgm:pt modelId="{0E9C7A4A-9EA3-4741-B644-215627BC317F}" type="pres">
      <dgm:prSet presAssocID="{39BA8483-1FA2-E14E-B779-F1B3E03E3D88}" presName="arrowAndChildren" presStyleCnt="0"/>
      <dgm:spPr/>
    </dgm:pt>
    <dgm:pt modelId="{DDBB4292-E713-574B-B4C2-E555114847F2}" type="pres">
      <dgm:prSet presAssocID="{39BA8483-1FA2-E14E-B779-F1B3E03E3D88}" presName="parentTextArrow" presStyleLbl="node1" presStyleIdx="4" presStyleCnt="6"/>
      <dgm:spPr/>
    </dgm:pt>
    <dgm:pt modelId="{51E1E42F-B0D2-AB48-B644-DF1D52BAEBC2}" type="pres">
      <dgm:prSet presAssocID="{E474A930-3038-5646-AAEB-3801CF06259C}" presName="sp" presStyleCnt="0"/>
      <dgm:spPr/>
    </dgm:pt>
    <dgm:pt modelId="{4D4FA967-FA90-1F4C-A3A5-E7B7A6C821B9}" type="pres">
      <dgm:prSet presAssocID="{B424B7BD-29E5-1047-BF27-373D5EFAFA62}" presName="arrowAndChildren" presStyleCnt="0"/>
      <dgm:spPr/>
    </dgm:pt>
    <dgm:pt modelId="{BDED2219-0A47-5540-98F2-DFB96B777325}" type="pres">
      <dgm:prSet presAssocID="{B424B7BD-29E5-1047-BF27-373D5EFAFA62}" presName="parentTextArrow" presStyleLbl="node1" presStyleIdx="5" presStyleCnt="6"/>
      <dgm:spPr/>
    </dgm:pt>
  </dgm:ptLst>
  <dgm:cxnLst>
    <dgm:cxn modelId="{8572DC11-2646-1144-8A77-BB112452828D}" srcId="{B88B9805-A2D0-FA41-942E-558BDE1D02BD}" destId="{B424B7BD-29E5-1047-BF27-373D5EFAFA62}" srcOrd="0" destOrd="0" parTransId="{55FFF67A-AEC4-AE44-B7DE-A6F2171A71FD}" sibTransId="{E474A930-3038-5646-AAEB-3801CF06259C}"/>
    <dgm:cxn modelId="{5D7B0019-2FF8-724B-978B-31DC693B7886}" type="presOf" srcId="{6B86C50E-2B51-064E-9832-1AB921201C00}" destId="{B911AAA8-2135-9F45-9126-7B61E8F9C87A}" srcOrd="0" destOrd="0" presId="urn:microsoft.com/office/officeart/2005/8/layout/process4"/>
    <dgm:cxn modelId="{42F1E830-D012-B742-81E6-A0A77F45F1B5}" type="presOf" srcId="{B88B9805-A2D0-FA41-942E-558BDE1D02BD}" destId="{800C2E6D-7B6E-DF40-9707-6608F72900D2}" srcOrd="0" destOrd="0" presId="urn:microsoft.com/office/officeart/2005/8/layout/process4"/>
    <dgm:cxn modelId="{0C0CF462-B856-CF4A-B594-3B0493B78D3E}" srcId="{B88B9805-A2D0-FA41-942E-558BDE1D02BD}" destId="{6B86C50E-2B51-064E-9832-1AB921201C00}" srcOrd="5" destOrd="0" parTransId="{623E561A-B891-894F-8FDE-7B7C8DF0500F}" sibTransId="{865BC54C-144A-B54D-B01E-F9BECB9F2220}"/>
    <dgm:cxn modelId="{9CF04866-8772-F84F-A990-1541E8725E5F}" type="presOf" srcId="{51EC7124-0BBA-2343-AFC6-30D12C695328}" destId="{DFC43284-E37E-C446-B612-8AE1A64FBE57}" srcOrd="0" destOrd="0" presId="urn:microsoft.com/office/officeart/2005/8/layout/process4"/>
    <dgm:cxn modelId="{5EECDB71-4A03-6049-AC20-A278372202EF}" type="presOf" srcId="{FC30B663-CB4D-DB4C-BABA-EB423320E156}" destId="{73E82492-BC8E-8B47-B11A-7C9F0BF29D35}" srcOrd="0" destOrd="0" presId="urn:microsoft.com/office/officeart/2005/8/layout/process4"/>
    <dgm:cxn modelId="{A2F9B37B-0C9F-344C-B8E3-72EB7DB0B41E}" type="presOf" srcId="{159CD798-A31A-EC4F-B9AD-E577ECE621DC}" destId="{F18DDD2B-66E9-F144-86F4-13C282EF9A46}" srcOrd="0" destOrd="0" presId="urn:microsoft.com/office/officeart/2005/8/layout/process4"/>
    <dgm:cxn modelId="{5B0164B1-3E72-6E49-9CB1-2C3873F2027A}" srcId="{B88B9805-A2D0-FA41-942E-558BDE1D02BD}" destId="{39BA8483-1FA2-E14E-B779-F1B3E03E3D88}" srcOrd="1" destOrd="0" parTransId="{70819184-7234-4849-871F-58443E7C0699}" sibTransId="{FFD3C600-2061-0949-A572-30E2C75F50EB}"/>
    <dgm:cxn modelId="{57A93CB2-8511-9F41-9F1C-5A92727797A7}" srcId="{B88B9805-A2D0-FA41-942E-558BDE1D02BD}" destId="{159CD798-A31A-EC4F-B9AD-E577ECE621DC}" srcOrd="4" destOrd="0" parTransId="{A0082BC5-6CB5-9F49-8D56-AC6E35AA5DB1}" sibTransId="{B2F49E9B-E9A1-AD4D-9539-FE68A2C544BB}"/>
    <dgm:cxn modelId="{6806F9B6-0F89-F54E-8B88-10D46780EAB6}" srcId="{B88B9805-A2D0-FA41-942E-558BDE1D02BD}" destId="{51EC7124-0BBA-2343-AFC6-30D12C695328}" srcOrd="3" destOrd="0" parTransId="{EB0539CC-9A99-E44B-998A-467E11FF1E69}" sibTransId="{132689C8-A91F-C04A-83D3-76A3D429A2B6}"/>
    <dgm:cxn modelId="{C61463C8-013C-4446-8FF1-AB476BC23CE8}" type="presOf" srcId="{39BA8483-1FA2-E14E-B779-F1B3E03E3D88}" destId="{DDBB4292-E713-574B-B4C2-E555114847F2}" srcOrd="0" destOrd="0" presId="urn:microsoft.com/office/officeart/2005/8/layout/process4"/>
    <dgm:cxn modelId="{029280CC-A1B7-F64C-9B68-18CA135AD124}" srcId="{B88B9805-A2D0-FA41-942E-558BDE1D02BD}" destId="{FC30B663-CB4D-DB4C-BABA-EB423320E156}" srcOrd="2" destOrd="0" parTransId="{57689202-55A8-EF47-B549-C7AB54BB2B09}" sibTransId="{A7191A2F-EEAE-2F48-915E-95760B3D1379}"/>
    <dgm:cxn modelId="{80122CF7-6270-CC4B-8F62-3524F8E23E64}" type="presOf" srcId="{B424B7BD-29E5-1047-BF27-373D5EFAFA62}" destId="{BDED2219-0A47-5540-98F2-DFB96B777325}" srcOrd="0" destOrd="0" presId="urn:microsoft.com/office/officeart/2005/8/layout/process4"/>
    <dgm:cxn modelId="{D4B29084-CDC4-B54E-98EA-BA22A815A373}" type="presParOf" srcId="{800C2E6D-7B6E-DF40-9707-6608F72900D2}" destId="{C579A049-FCC1-0144-AA74-2A5737C83F8D}" srcOrd="0" destOrd="0" presId="urn:microsoft.com/office/officeart/2005/8/layout/process4"/>
    <dgm:cxn modelId="{02723435-4EB8-F044-99FA-678445E75177}" type="presParOf" srcId="{C579A049-FCC1-0144-AA74-2A5737C83F8D}" destId="{B911AAA8-2135-9F45-9126-7B61E8F9C87A}" srcOrd="0" destOrd="0" presId="urn:microsoft.com/office/officeart/2005/8/layout/process4"/>
    <dgm:cxn modelId="{7CB17EEA-35F8-ED43-84F8-1E25F75FA764}" type="presParOf" srcId="{800C2E6D-7B6E-DF40-9707-6608F72900D2}" destId="{B07A0DD6-58D6-044D-ACF8-51BF0D6DBECA}" srcOrd="1" destOrd="0" presId="urn:microsoft.com/office/officeart/2005/8/layout/process4"/>
    <dgm:cxn modelId="{C2CAA648-85B2-9B49-8F31-16D2697A6B88}" type="presParOf" srcId="{800C2E6D-7B6E-DF40-9707-6608F72900D2}" destId="{392F6550-1A5B-0441-998A-C15B761AB42F}" srcOrd="2" destOrd="0" presId="urn:microsoft.com/office/officeart/2005/8/layout/process4"/>
    <dgm:cxn modelId="{FD28E6F8-1711-954A-B724-868084F9CBCA}" type="presParOf" srcId="{392F6550-1A5B-0441-998A-C15B761AB42F}" destId="{F18DDD2B-66E9-F144-86F4-13C282EF9A46}" srcOrd="0" destOrd="0" presId="urn:microsoft.com/office/officeart/2005/8/layout/process4"/>
    <dgm:cxn modelId="{2DA5D89A-228A-C04E-A39D-4E0F252884BC}" type="presParOf" srcId="{800C2E6D-7B6E-DF40-9707-6608F72900D2}" destId="{A66B3A7F-65F6-B145-8FBE-1A457F01C01F}" srcOrd="3" destOrd="0" presId="urn:microsoft.com/office/officeart/2005/8/layout/process4"/>
    <dgm:cxn modelId="{985BBCF1-DD01-F741-9EC8-35B3511B6874}" type="presParOf" srcId="{800C2E6D-7B6E-DF40-9707-6608F72900D2}" destId="{A3FF795C-C559-A142-B9B6-B7891E87A0A5}" srcOrd="4" destOrd="0" presId="urn:microsoft.com/office/officeart/2005/8/layout/process4"/>
    <dgm:cxn modelId="{22C05365-C43F-AC40-8EBA-7B29C4CD77A6}" type="presParOf" srcId="{A3FF795C-C559-A142-B9B6-B7891E87A0A5}" destId="{DFC43284-E37E-C446-B612-8AE1A64FBE57}" srcOrd="0" destOrd="0" presId="urn:microsoft.com/office/officeart/2005/8/layout/process4"/>
    <dgm:cxn modelId="{13612DC4-CF5F-B647-A216-5FE8A57DD3CA}" type="presParOf" srcId="{800C2E6D-7B6E-DF40-9707-6608F72900D2}" destId="{C2557E34-0218-1146-A06B-41CA5A267BDB}" srcOrd="5" destOrd="0" presId="urn:microsoft.com/office/officeart/2005/8/layout/process4"/>
    <dgm:cxn modelId="{A544E56D-6FB3-8B4A-93FD-FF7E8DC4DA8C}" type="presParOf" srcId="{800C2E6D-7B6E-DF40-9707-6608F72900D2}" destId="{9749DA56-688F-D64D-8916-442BF5FBC34A}" srcOrd="6" destOrd="0" presId="urn:microsoft.com/office/officeart/2005/8/layout/process4"/>
    <dgm:cxn modelId="{2BB98ACA-1FB4-B747-A22F-7F752CFA7668}" type="presParOf" srcId="{9749DA56-688F-D64D-8916-442BF5FBC34A}" destId="{73E82492-BC8E-8B47-B11A-7C9F0BF29D35}" srcOrd="0" destOrd="0" presId="urn:microsoft.com/office/officeart/2005/8/layout/process4"/>
    <dgm:cxn modelId="{8F11FCB9-581E-5E46-8A22-6539F5251865}" type="presParOf" srcId="{800C2E6D-7B6E-DF40-9707-6608F72900D2}" destId="{21D1C28E-8F0A-A84A-A08E-662A144ADFEA}" srcOrd="7" destOrd="0" presId="urn:microsoft.com/office/officeart/2005/8/layout/process4"/>
    <dgm:cxn modelId="{693EE91A-12DF-8E46-9615-D7EC59004A08}" type="presParOf" srcId="{800C2E6D-7B6E-DF40-9707-6608F72900D2}" destId="{0E9C7A4A-9EA3-4741-B644-215627BC317F}" srcOrd="8" destOrd="0" presId="urn:microsoft.com/office/officeart/2005/8/layout/process4"/>
    <dgm:cxn modelId="{A4C30853-6937-F049-B181-E2B9DF61264F}" type="presParOf" srcId="{0E9C7A4A-9EA3-4741-B644-215627BC317F}" destId="{DDBB4292-E713-574B-B4C2-E555114847F2}" srcOrd="0" destOrd="0" presId="urn:microsoft.com/office/officeart/2005/8/layout/process4"/>
    <dgm:cxn modelId="{C4EBCDA6-EEC0-FF44-AC3B-D0AB0B926A9C}" type="presParOf" srcId="{800C2E6D-7B6E-DF40-9707-6608F72900D2}" destId="{51E1E42F-B0D2-AB48-B644-DF1D52BAEBC2}" srcOrd="9" destOrd="0" presId="urn:microsoft.com/office/officeart/2005/8/layout/process4"/>
    <dgm:cxn modelId="{DFC39AF3-58E4-A840-8BE9-08E6CE2BEB95}" type="presParOf" srcId="{800C2E6D-7B6E-DF40-9707-6608F72900D2}" destId="{4D4FA967-FA90-1F4C-A3A5-E7B7A6C821B9}" srcOrd="10" destOrd="0" presId="urn:microsoft.com/office/officeart/2005/8/layout/process4"/>
    <dgm:cxn modelId="{3135AEEA-CF92-E441-88E7-30FB63EABE1D}" type="presParOf" srcId="{4D4FA967-FA90-1F4C-A3A5-E7B7A6C821B9}" destId="{BDED2219-0A47-5540-98F2-DFB96B77732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3144B4-0B52-2247-A71D-0D833639ADC5}" type="doc">
      <dgm:prSet loTypeId="urn:microsoft.com/office/officeart/2016/7/layout/ChevronBlockProcess" loCatId="process" qsTypeId="urn:microsoft.com/office/officeart/2005/8/quickstyle/simple4" qsCatId="simple" csTypeId="urn:microsoft.com/office/officeart/2005/8/colors/colorful1" csCatId="colorful" phldr="1"/>
      <dgm:spPr/>
      <dgm:t>
        <a:bodyPr/>
        <a:lstStyle/>
        <a:p>
          <a:endParaRPr lang="en-US"/>
        </a:p>
      </dgm:t>
    </dgm:pt>
    <dgm:pt modelId="{F3425C81-BCB8-D745-9D31-62D22A412357}">
      <dgm:prSet phldrT="[Text]"/>
      <dgm:spPr/>
      <dgm:t>
        <a:bodyPr/>
        <a:lstStyle/>
        <a:p>
          <a:pPr>
            <a:lnSpc>
              <a:spcPct val="100000"/>
            </a:lnSpc>
          </a:pPr>
          <a:r>
            <a:rPr lang="en-US"/>
            <a:t>Spent</a:t>
          </a:r>
          <a:endParaRPr lang="en-US" dirty="0"/>
        </a:p>
      </dgm:t>
    </dgm:pt>
    <dgm:pt modelId="{1F73093F-8666-AA41-88F4-D491CC50B491}" type="parTrans" cxnId="{ECAAE7DE-443A-034E-916D-D92476FE5082}">
      <dgm:prSet/>
      <dgm:spPr/>
      <dgm:t>
        <a:bodyPr/>
        <a:lstStyle/>
        <a:p>
          <a:endParaRPr lang="en-US"/>
        </a:p>
      </dgm:t>
    </dgm:pt>
    <dgm:pt modelId="{52624DB4-077A-5E46-A2A0-26C2A4390BE7}" type="sibTrans" cxnId="{ECAAE7DE-443A-034E-916D-D92476FE5082}">
      <dgm:prSet/>
      <dgm:spPr/>
      <dgm:t>
        <a:bodyPr/>
        <a:lstStyle/>
        <a:p>
          <a:endParaRPr lang="en-US"/>
        </a:p>
      </dgm:t>
    </dgm:pt>
    <dgm:pt modelId="{30639B87-1E94-A24E-92EB-15F2426EDCC4}">
      <dgm:prSet phldrT="[Text]"/>
      <dgm:spPr/>
      <dgm:t>
        <a:bodyPr/>
        <a:lstStyle/>
        <a:p>
          <a:pPr>
            <a:lnSpc>
              <a:spcPct val="100000"/>
            </a:lnSpc>
          </a:pPr>
          <a:r>
            <a:rPr lang="en-US"/>
            <a:t>$ 95000</a:t>
          </a:r>
          <a:endParaRPr lang="en-US" dirty="0"/>
        </a:p>
      </dgm:t>
    </dgm:pt>
    <dgm:pt modelId="{3EE47EAB-30AC-A54B-8AC5-D4BD1EB3DC6D}" type="parTrans" cxnId="{5E65D970-B072-164E-B6A4-1F4071C71ED4}">
      <dgm:prSet/>
      <dgm:spPr/>
      <dgm:t>
        <a:bodyPr/>
        <a:lstStyle/>
        <a:p>
          <a:endParaRPr lang="en-US"/>
        </a:p>
      </dgm:t>
    </dgm:pt>
    <dgm:pt modelId="{EE080B07-FBF4-164E-B2B3-CD33438466D7}" type="sibTrans" cxnId="{5E65D970-B072-164E-B6A4-1F4071C71ED4}">
      <dgm:prSet/>
      <dgm:spPr/>
      <dgm:t>
        <a:bodyPr/>
        <a:lstStyle/>
        <a:p>
          <a:endParaRPr lang="en-US"/>
        </a:p>
      </dgm:t>
    </dgm:pt>
    <dgm:pt modelId="{C672E8B1-2AC1-0F48-BC64-6E74DD6FDCCF}">
      <dgm:prSet phldrT="[Text]"/>
      <dgm:spPr/>
      <dgm:t>
        <a:bodyPr/>
        <a:lstStyle/>
        <a:p>
          <a:pPr>
            <a:lnSpc>
              <a:spcPct val="100000"/>
            </a:lnSpc>
          </a:pPr>
          <a:r>
            <a:rPr lang="en-US"/>
            <a:t>Generate interest</a:t>
          </a:r>
          <a:endParaRPr lang="en-US" dirty="0"/>
        </a:p>
      </dgm:t>
    </dgm:pt>
    <dgm:pt modelId="{F28A546D-7CB0-D843-AD29-980A41B55BDE}" type="parTrans" cxnId="{5215F3FD-2AF5-2049-8606-87AC65286833}">
      <dgm:prSet/>
      <dgm:spPr/>
      <dgm:t>
        <a:bodyPr/>
        <a:lstStyle/>
        <a:p>
          <a:endParaRPr lang="en-US"/>
        </a:p>
      </dgm:t>
    </dgm:pt>
    <dgm:pt modelId="{7FF5DB67-1169-0348-99E5-B087E7A06721}" type="sibTrans" cxnId="{5215F3FD-2AF5-2049-8606-87AC65286833}">
      <dgm:prSet/>
      <dgm:spPr/>
      <dgm:t>
        <a:bodyPr/>
        <a:lstStyle/>
        <a:p>
          <a:endParaRPr lang="en-US"/>
        </a:p>
      </dgm:t>
    </dgm:pt>
    <dgm:pt modelId="{58842399-D731-2C40-AF5F-267A471DBAB8}">
      <dgm:prSet phldrT="[Text]"/>
      <dgm:spPr/>
      <dgm:t>
        <a:bodyPr/>
        <a:lstStyle/>
        <a:p>
          <a:pPr>
            <a:lnSpc>
              <a:spcPct val="100000"/>
            </a:lnSpc>
          </a:pPr>
          <a:r>
            <a:rPr lang="en-US"/>
            <a:t>Maximize the downloads</a:t>
          </a:r>
          <a:endParaRPr lang="en-US" dirty="0"/>
        </a:p>
      </dgm:t>
    </dgm:pt>
    <dgm:pt modelId="{45C4FF8C-F005-624A-A7CE-73649FB56F24}" type="parTrans" cxnId="{4499000C-835D-2B4A-82C7-39806DE931B5}">
      <dgm:prSet/>
      <dgm:spPr/>
      <dgm:t>
        <a:bodyPr/>
        <a:lstStyle/>
        <a:p>
          <a:endParaRPr lang="en-US"/>
        </a:p>
      </dgm:t>
    </dgm:pt>
    <dgm:pt modelId="{75A1E38A-3AD1-6B4B-99E4-F75662E2C27E}" type="sibTrans" cxnId="{4499000C-835D-2B4A-82C7-39806DE931B5}">
      <dgm:prSet/>
      <dgm:spPr/>
      <dgm:t>
        <a:bodyPr/>
        <a:lstStyle/>
        <a:p>
          <a:endParaRPr lang="en-US"/>
        </a:p>
      </dgm:t>
    </dgm:pt>
    <dgm:pt modelId="{F4E24714-220D-794B-9758-2AFC9A7873D6}">
      <dgm:prSet phldrT="[Text]"/>
      <dgm:spPr/>
      <dgm:t>
        <a:bodyPr/>
        <a:lstStyle/>
        <a:p>
          <a:pPr>
            <a:lnSpc>
              <a:spcPct val="100000"/>
            </a:lnSpc>
          </a:pPr>
          <a:r>
            <a:rPr lang="en-US"/>
            <a:t>Objective</a:t>
          </a:r>
          <a:endParaRPr lang="en-US" dirty="0"/>
        </a:p>
      </dgm:t>
    </dgm:pt>
    <dgm:pt modelId="{F5A8979A-8E16-B046-BCBC-136D5696D852}" type="parTrans" cxnId="{B708D97E-6A27-7A48-A53D-60791EB749F8}">
      <dgm:prSet/>
      <dgm:spPr/>
      <dgm:t>
        <a:bodyPr/>
        <a:lstStyle/>
        <a:p>
          <a:endParaRPr lang="en-US"/>
        </a:p>
      </dgm:t>
    </dgm:pt>
    <dgm:pt modelId="{1ACA3195-B8F8-7F4C-BA0F-06674FDC4D2D}" type="sibTrans" cxnId="{B708D97E-6A27-7A48-A53D-60791EB749F8}">
      <dgm:prSet/>
      <dgm:spPr/>
      <dgm:t>
        <a:bodyPr/>
        <a:lstStyle/>
        <a:p>
          <a:endParaRPr lang="en-US"/>
        </a:p>
      </dgm:t>
    </dgm:pt>
    <dgm:pt modelId="{EDA2C4E8-7F5F-9C49-98A3-7AC45F78BF0F}">
      <dgm:prSet phldrT="[Text]"/>
      <dgm:spPr/>
      <dgm:t>
        <a:bodyPr/>
        <a:lstStyle/>
        <a:p>
          <a:pPr>
            <a:lnSpc>
              <a:spcPct val="100000"/>
            </a:lnSpc>
          </a:pPr>
          <a:r>
            <a:rPr lang="en-US"/>
            <a:t>Wide exposure of app</a:t>
          </a:r>
          <a:endParaRPr lang="en-US" dirty="0"/>
        </a:p>
      </dgm:t>
    </dgm:pt>
    <dgm:pt modelId="{8F2018BA-D25D-134D-9F8A-EB931E370E6C}" type="parTrans" cxnId="{E852BE44-A065-4840-A75D-6782A72C2BE2}">
      <dgm:prSet/>
      <dgm:spPr/>
      <dgm:t>
        <a:bodyPr/>
        <a:lstStyle/>
        <a:p>
          <a:endParaRPr lang="en-US"/>
        </a:p>
      </dgm:t>
    </dgm:pt>
    <dgm:pt modelId="{DEBE91E1-F116-FD4C-9BE8-5F6DF0D05838}" type="sibTrans" cxnId="{E852BE44-A065-4840-A75D-6782A72C2BE2}">
      <dgm:prSet/>
      <dgm:spPr/>
      <dgm:t>
        <a:bodyPr/>
        <a:lstStyle/>
        <a:p>
          <a:endParaRPr lang="en-US"/>
        </a:p>
      </dgm:t>
    </dgm:pt>
    <dgm:pt modelId="{B5937A2F-8DF3-C14C-953D-CF95602A6BE5}">
      <dgm:prSet phldrT="[Text]"/>
      <dgm:spPr/>
      <dgm:t>
        <a:bodyPr/>
        <a:lstStyle/>
        <a:p>
          <a:pPr>
            <a:lnSpc>
              <a:spcPct val="100000"/>
            </a:lnSpc>
          </a:pPr>
          <a:r>
            <a:rPr lang="en-US"/>
            <a:t>Measure</a:t>
          </a:r>
          <a:endParaRPr lang="en-US" dirty="0"/>
        </a:p>
      </dgm:t>
    </dgm:pt>
    <dgm:pt modelId="{DB29F927-B354-C945-80C6-CB2BBA5A8FB8}" type="parTrans" cxnId="{9DB07E7A-2514-5047-A245-D39734C8C5E9}">
      <dgm:prSet/>
      <dgm:spPr/>
      <dgm:t>
        <a:bodyPr/>
        <a:lstStyle/>
        <a:p>
          <a:endParaRPr lang="en-US"/>
        </a:p>
      </dgm:t>
    </dgm:pt>
    <dgm:pt modelId="{9D208C54-0CBD-A744-A54B-48E685771239}" type="sibTrans" cxnId="{9DB07E7A-2514-5047-A245-D39734C8C5E9}">
      <dgm:prSet/>
      <dgm:spPr/>
      <dgm:t>
        <a:bodyPr/>
        <a:lstStyle/>
        <a:p>
          <a:endParaRPr lang="en-US"/>
        </a:p>
      </dgm:t>
    </dgm:pt>
    <dgm:pt modelId="{103DF14E-D39F-004A-8D8C-BBF47FBB2F05}">
      <dgm:prSet phldrT="[Text]"/>
      <dgm:spPr/>
      <dgm:t>
        <a:bodyPr/>
        <a:lstStyle/>
        <a:p>
          <a:pPr>
            <a:lnSpc>
              <a:spcPct val="100000"/>
            </a:lnSpc>
          </a:pPr>
          <a:r>
            <a:rPr lang="en-US"/>
            <a:t>Increase number of add impressions. </a:t>
          </a:r>
          <a:endParaRPr lang="en-US" dirty="0"/>
        </a:p>
      </dgm:t>
    </dgm:pt>
    <dgm:pt modelId="{E5FA0F78-0428-4548-8130-AA91AA807D12}" type="parTrans" cxnId="{81CFC20D-9140-934B-B2F9-7EADCE449156}">
      <dgm:prSet/>
      <dgm:spPr/>
      <dgm:t>
        <a:bodyPr/>
        <a:lstStyle/>
        <a:p>
          <a:endParaRPr lang="en-US"/>
        </a:p>
      </dgm:t>
    </dgm:pt>
    <dgm:pt modelId="{997E9687-4AE3-3E4A-B4C1-70A6F3896080}" type="sibTrans" cxnId="{81CFC20D-9140-934B-B2F9-7EADCE449156}">
      <dgm:prSet/>
      <dgm:spPr/>
      <dgm:t>
        <a:bodyPr/>
        <a:lstStyle/>
        <a:p>
          <a:endParaRPr lang="en-US"/>
        </a:p>
      </dgm:t>
    </dgm:pt>
    <dgm:pt modelId="{B6BE7F1E-8C55-314C-B30C-A96A6251C4C2}">
      <dgm:prSet phldrT="[Text]"/>
      <dgm:spPr/>
      <dgm:t>
        <a:bodyPr/>
        <a:lstStyle/>
        <a:p>
          <a:pPr>
            <a:lnSpc>
              <a:spcPct val="100000"/>
            </a:lnSpc>
          </a:pPr>
          <a:r>
            <a:rPr lang="en-US"/>
            <a:t>Goal</a:t>
          </a:r>
          <a:endParaRPr lang="en-US" dirty="0"/>
        </a:p>
      </dgm:t>
    </dgm:pt>
    <dgm:pt modelId="{CBC98DBF-23A9-BB4D-82B8-E81E20AEB204}" type="parTrans" cxnId="{05BB2100-CE29-0944-92DD-093AF2288523}">
      <dgm:prSet/>
      <dgm:spPr/>
      <dgm:t>
        <a:bodyPr/>
        <a:lstStyle/>
        <a:p>
          <a:endParaRPr lang="en-US"/>
        </a:p>
      </dgm:t>
    </dgm:pt>
    <dgm:pt modelId="{3CB4204F-0662-A84B-8A2A-B8DD30AB4735}" type="sibTrans" cxnId="{05BB2100-CE29-0944-92DD-093AF2288523}">
      <dgm:prSet/>
      <dgm:spPr/>
      <dgm:t>
        <a:bodyPr/>
        <a:lstStyle/>
        <a:p>
          <a:endParaRPr lang="en-US"/>
        </a:p>
      </dgm:t>
    </dgm:pt>
    <dgm:pt modelId="{DC36B471-90A7-304C-A6F5-0EBC7978482F}">
      <dgm:prSet phldrT="[Text]"/>
      <dgm:spPr/>
      <dgm:t>
        <a:bodyPr/>
        <a:lstStyle/>
        <a:p>
          <a:pPr>
            <a:lnSpc>
              <a:spcPct val="100000"/>
            </a:lnSpc>
          </a:pPr>
          <a:r>
            <a:rPr lang="en-US"/>
            <a:t>Increase visit to retailers.</a:t>
          </a:r>
          <a:endParaRPr lang="en-US" dirty="0"/>
        </a:p>
      </dgm:t>
    </dgm:pt>
    <dgm:pt modelId="{6A49B491-83C1-9544-B3BB-D4B54D14F407}" type="parTrans" cxnId="{91EBB762-0777-D548-96B0-AB23B8BB11D1}">
      <dgm:prSet/>
      <dgm:spPr/>
      <dgm:t>
        <a:bodyPr/>
        <a:lstStyle/>
        <a:p>
          <a:endParaRPr lang="en-US"/>
        </a:p>
      </dgm:t>
    </dgm:pt>
    <dgm:pt modelId="{F012510B-B59C-4C4B-902E-BF389A68DA94}" type="sibTrans" cxnId="{91EBB762-0777-D548-96B0-AB23B8BB11D1}">
      <dgm:prSet/>
      <dgm:spPr/>
      <dgm:t>
        <a:bodyPr/>
        <a:lstStyle/>
        <a:p>
          <a:endParaRPr lang="en-US"/>
        </a:p>
      </dgm:t>
    </dgm:pt>
    <dgm:pt modelId="{7ADB3F9D-EC29-B94D-BE9B-15B1BF1955C1}">
      <dgm:prSet phldrT="[Text]"/>
      <dgm:spPr/>
      <dgm:t>
        <a:bodyPr/>
        <a:lstStyle/>
        <a:p>
          <a:pPr>
            <a:lnSpc>
              <a:spcPct val="100000"/>
            </a:lnSpc>
          </a:pPr>
          <a:r>
            <a:rPr lang="en-US"/>
            <a:t>achieve high number of clicks through adds.</a:t>
          </a:r>
          <a:endParaRPr lang="en-US" dirty="0"/>
        </a:p>
      </dgm:t>
    </dgm:pt>
    <dgm:pt modelId="{E069983E-C739-0448-95C2-D238384B1A4A}" type="parTrans" cxnId="{693656B9-D91C-F240-8AA1-DAE4E287919C}">
      <dgm:prSet/>
      <dgm:spPr/>
      <dgm:t>
        <a:bodyPr/>
        <a:lstStyle/>
        <a:p>
          <a:endParaRPr lang="en-US"/>
        </a:p>
      </dgm:t>
    </dgm:pt>
    <dgm:pt modelId="{17038699-BAA3-3C4A-94F9-02FE998C027E}" type="sibTrans" cxnId="{693656B9-D91C-F240-8AA1-DAE4E287919C}">
      <dgm:prSet/>
      <dgm:spPr/>
      <dgm:t>
        <a:bodyPr/>
        <a:lstStyle/>
        <a:p>
          <a:endParaRPr lang="en-US"/>
        </a:p>
      </dgm:t>
    </dgm:pt>
    <dgm:pt modelId="{6C11594B-65C6-8143-B3DB-7BD4318EFFE7}">
      <dgm:prSet phldrT="[Text]"/>
      <dgm:spPr/>
      <dgm:t>
        <a:bodyPr/>
        <a:lstStyle/>
        <a:p>
          <a:pPr>
            <a:lnSpc>
              <a:spcPct val="100000"/>
            </a:lnSpc>
          </a:pPr>
          <a:r>
            <a:rPr lang="en-US"/>
            <a:t>Promote awareness</a:t>
          </a:r>
          <a:endParaRPr lang="en-US" dirty="0"/>
        </a:p>
      </dgm:t>
    </dgm:pt>
    <dgm:pt modelId="{AA7D5291-BF96-E74A-A54A-7B8DDB671C0B}" type="parTrans" cxnId="{A682CEF4-E5E3-E647-AB22-00DADFC0BE63}">
      <dgm:prSet/>
      <dgm:spPr/>
      <dgm:t>
        <a:bodyPr/>
        <a:lstStyle/>
        <a:p>
          <a:endParaRPr lang="en-US"/>
        </a:p>
      </dgm:t>
    </dgm:pt>
    <dgm:pt modelId="{51BAD51C-153F-AD46-9998-CD16D4457E65}" type="sibTrans" cxnId="{A682CEF4-E5E3-E647-AB22-00DADFC0BE63}">
      <dgm:prSet/>
      <dgm:spPr/>
      <dgm:t>
        <a:bodyPr/>
        <a:lstStyle/>
        <a:p>
          <a:endParaRPr lang="en-US"/>
        </a:p>
      </dgm:t>
    </dgm:pt>
    <dgm:pt modelId="{965AFDDA-9B30-C646-8857-A278FC8D8ABC}">
      <dgm:prSet phldrT="[Text]"/>
      <dgm:spPr/>
      <dgm:t>
        <a:bodyPr/>
        <a:lstStyle/>
        <a:p>
          <a:pPr>
            <a:lnSpc>
              <a:spcPct val="100000"/>
            </a:lnSpc>
          </a:pPr>
          <a:r>
            <a:rPr lang="en-US"/>
            <a:t>Gather feedback.</a:t>
          </a:r>
          <a:endParaRPr lang="en-US" dirty="0"/>
        </a:p>
      </dgm:t>
    </dgm:pt>
    <dgm:pt modelId="{9FBAF073-FAF7-984F-A6E8-84D7E2F1657E}" type="parTrans" cxnId="{ABE2F66C-5F79-A846-A291-4B14E204582F}">
      <dgm:prSet/>
      <dgm:spPr/>
      <dgm:t>
        <a:bodyPr/>
        <a:lstStyle/>
        <a:p>
          <a:endParaRPr lang="en-US"/>
        </a:p>
      </dgm:t>
    </dgm:pt>
    <dgm:pt modelId="{3B5B154F-14F0-2244-8DDF-6DB94CCDAB38}" type="sibTrans" cxnId="{ABE2F66C-5F79-A846-A291-4B14E204582F}">
      <dgm:prSet/>
      <dgm:spPr/>
      <dgm:t>
        <a:bodyPr/>
        <a:lstStyle/>
        <a:p>
          <a:endParaRPr lang="en-US"/>
        </a:p>
      </dgm:t>
    </dgm:pt>
    <dgm:pt modelId="{DAD4926E-66C3-5A4B-9F12-25838CA11C53}">
      <dgm:prSet phldrT="[Text]"/>
      <dgm:spPr/>
      <dgm:t>
        <a:bodyPr/>
        <a:lstStyle/>
        <a:p>
          <a:pPr>
            <a:lnSpc>
              <a:spcPct val="100000"/>
            </a:lnSpc>
          </a:pPr>
          <a:r>
            <a:rPr lang="en-US"/>
            <a:t>Uplift of features and functions.</a:t>
          </a:r>
          <a:endParaRPr lang="en-US" dirty="0"/>
        </a:p>
      </dgm:t>
    </dgm:pt>
    <dgm:pt modelId="{418851F9-12A3-1841-BD50-2BFA223F3327}" type="parTrans" cxnId="{EE46A1FB-21E0-6A46-AC23-5435B5820392}">
      <dgm:prSet/>
      <dgm:spPr/>
      <dgm:t>
        <a:bodyPr/>
        <a:lstStyle/>
        <a:p>
          <a:endParaRPr lang="en-US"/>
        </a:p>
      </dgm:t>
    </dgm:pt>
    <dgm:pt modelId="{85CE03CF-2CF4-2F48-A38A-BF1EFCEBF43E}" type="sibTrans" cxnId="{EE46A1FB-21E0-6A46-AC23-5435B5820392}">
      <dgm:prSet/>
      <dgm:spPr/>
      <dgm:t>
        <a:bodyPr/>
        <a:lstStyle/>
        <a:p>
          <a:endParaRPr lang="en-US"/>
        </a:p>
      </dgm:t>
    </dgm:pt>
    <dgm:pt modelId="{D192171E-C230-6045-928B-1D6A2E62FD9B}">
      <dgm:prSet phldrT="[Text]"/>
      <dgm:spPr/>
      <dgm:t>
        <a:bodyPr/>
        <a:lstStyle/>
        <a:p>
          <a:pPr>
            <a:lnSpc>
              <a:spcPct val="100000"/>
            </a:lnSpc>
          </a:pPr>
          <a:r>
            <a:rPr lang="en-US"/>
            <a:t>Operations</a:t>
          </a:r>
          <a:endParaRPr lang="en-US" dirty="0"/>
        </a:p>
      </dgm:t>
    </dgm:pt>
    <dgm:pt modelId="{2B60DC17-E781-0246-BD0F-7D66EE138BAC}" type="parTrans" cxnId="{AF446300-A58B-604C-92C0-5D82A61F1385}">
      <dgm:prSet/>
      <dgm:spPr/>
      <dgm:t>
        <a:bodyPr/>
        <a:lstStyle/>
        <a:p>
          <a:endParaRPr lang="en-US"/>
        </a:p>
      </dgm:t>
    </dgm:pt>
    <dgm:pt modelId="{4729E1F9-DF26-874D-AEE0-D9627E897238}" type="sibTrans" cxnId="{AF446300-A58B-604C-92C0-5D82A61F1385}">
      <dgm:prSet/>
      <dgm:spPr/>
      <dgm:t>
        <a:bodyPr/>
        <a:lstStyle/>
        <a:p>
          <a:endParaRPr lang="en-US"/>
        </a:p>
      </dgm:t>
    </dgm:pt>
    <dgm:pt modelId="{354B390F-7B78-BC4F-8E41-61BF2C7129A6}">
      <dgm:prSet phldrT="[Text]"/>
      <dgm:spPr/>
      <dgm:t>
        <a:bodyPr/>
        <a:lstStyle/>
        <a:p>
          <a:pPr>
            <a:lnSpc>
              <a:spcPct val="100000"/>
            </a:lnSpc>
          </a:pPr>
          <a:r>
            <a:rPr lang="en-US"/>
            <a:t>Consumer awareness and actions are directly influenced by the number of advertising impressions.</a:t>
          </a:r>
          <a:endParaRPr lang="en-US" dirty="0"/>
        </a:p>
      </dgm:t>
    </dgm:pt>
    <dgm:pt modelId="{F1EEA92F-FC85-A946-BA38-739AD561E23C}" type="parTrans" cxnId="{711F05B0-B6EF-9B4B-8203-B1431F5D3798}">
      <dgm:prSet/>
      <dgm:spPr/>
      <dgm:t>
        <a:bodyPr/>
        <a:lstStyle/>
        <a:p>
          <a:endParaRPr lang="en-US"/>
        </a:p>
      </dgm:t>
    </dgm:pt>
    <dgm:pt modelId="{AD590496-48D0-BF4D-BF39-B0E63A34346D}" type="sibTrans" cxnId="{711F05B0-B6EF-9B4B-8203-B1431F5D3798}">
      <dgm:prSet/>
      <dgm:spPr/>
      <dgm:t>
        <a:bodyPr/>
        <a:lstStyle/>
        <a:p>
          <a:endParaRPr lang="en-US"/>
        </a:p>
      </dgm:t>
    </dgm:pt>
    <dgm:pt modelId="{7D1090EE-821C-4D4E-B27A-3B499B629905}" type="pres">
      <dgm:prSet presAssocID="{313144B4-0B52-2247-A71D-0D833639ADC5}" presName="Name0" presStyleCnt="0">
        <dgm:presLayoutVars>
          <dgm:dir/>
          <dgm:animLvl val="lvl"/>
          <dgm:resizeHandles val="exact"/>
        </dgm:presLayoutVars>
      </dgm:prSet>
      <dgm:spPr/>
    </dgm:pt>
    <dgm:pt modelId="{5CBF17F9-9B81-D14C-B417-6F31E2431D59}" type="pres">
      <dgm:prSet presAssocID="{F3425C81-BCB8-D745-9D31-62D22A412357}" presName="composite" presStyleCnt="0"/>
      <dgm:spPr/>
    </dgm:pt>
    <dgm:pt modelId="{384A4BE3-F12F-C14A-BF35-2B19EA6C6A2A}" type="pres">
      <dgm:prSet presAssocID="{F3425C81-BCB8-D745-9D31-62D22A412357}" presName="parTx" presStyleLbl="alignNode1" presStyleIdx="0" presStyleCnt="6">
        <dgm:presLayoutVars>
          <dgm:chMax val="0"/>
          <dgm:chPref val="0"/>
        </dgm:presLayoutVars>
      </dgm:prSet>
      <dgm:spPr/>
    </dgm:pt>
    <dgm:pt modelId="{2D2BEDD1-8661-064C-8AD1-230CB0F3301B}" type="pres">
      <dgm:prSet presAssocID="{F3425C81-BCB8-D745-9D31-62D22A412357}" presName="desTx" presStyleLbl="alignAccFollowNode1" presStyleIdx="0" presStyleCnt="6">
        <dgm:presLayoutVars/>
      </dgm:prSet>
      <dgm:spPr/>
    </dgm:pt>
    <dgm:pt modelId="{EF6C7184-B92B-2A4E-8E67-6DC14786984B}" type="pres">
      <dgm:prSet presAssocID="{52624DB4-077A-5E46-A2A0-26C2A4390BE7}" presName="space" presStyleCnt="0"/>
      <dgm:spPr/>
    </dgm:pt>
    <dgm:pt modelId="{2247BCAE-97AF-F646-BCDF-2D4291907577}" type="pres">
      <dgm:prSet presAssocID="{C672E8B1-2AC1-0F48-BC64-6E74DD6FDCCF}" presName="composite" presStyleCnt="0"/>
      <dgm:spPr/>
    </dgm:pt>
    <dgm:pt modelId="{07375703-89A4-6546-BE59-9C137CDEB269}" type="pres">
      <dgm:prSet presAssocID="{C672E8B1-2AC1-0F48-BC64-6E74DD6FDCCF}" presName="parTx" presStyleLbl="alignNode1" presStyleIdx="1" presStyleCnt="6">
        <dgm:presLayoutVars>
          <dgm:chMax val="0"/>
          <dgm:chPref val="0"/>
        </dgm:presLayoutVars>
      </dgm:prSet>
      <dgm:spPr/>
    </dgm:pt>
    <dgm:pt modelId="{58FD1F97-8196-CB4C-80BD-157CAC76F321}" type="pres">
      <dgm:prSet presAssocID="{C672E8B1-2AC1-0F48-BC64-6E74DD6FDCCF}" presName="desTx" presStyleLbl="alignAccFollowNode1" presStyleIdx="1" presStyleCnt="6">
        <dgm:presLayoutVars/>
      </dgm:prSet>
      <dgm:spPr/>
    </dgm:pt>
    <dgm:pt modelId="{6F38EBAB-9679-E84A-8191-B514B4B6B8F3}" type="pres">
      <dgm:prSet presAssocID="{7FF5DB67-1169-0348-99E5-B087E7A06721}" presName="space" presStyleCnt="0"/>
      <dgm:spPr/>
    </dgm:pt>
    <dgm:pt modelId="{9C447B30-B23D-CA42-B3B5-652C849F0901}" type="pres">
      <dgm:prSet presAssocID="{F4E24714-220D-794B-9758-2AFC9A7873D6}" presName="composite" presStyleCnt="0"/>
      <dgm:spPr/>
    </dgm:pt>
    <dgm:pt modelId="{23CB927C-FFA5-4F48-9928-05FAD69FA2E7}" type="pres">
      <dgm:prSet presAssocID="{F4E24714-220D-794B-9758-2AFC9A7873D6}" presName="parTx" presStyleLbl="alignNode1" presStyleIdx="2" presStyleCnt="6">
        <dgm:presLayoutVars>
          <dgm:chMax val="0"/>
          <dgm:chPref val="0"/>
        </dgm:presLayoutVars>
      </dgm:prSet>
      <dgm:spPr/>
    </dgm:pt>
    <dgm:pt modelId="{FFCA3294-309B-6043-9E84-B1BFA4430CC7}" type="pres">
      <dgm:prSet presAssocID="{F4E24714-220D-794B-9758-2AFC9A7873D6}" presName="desTx" presStyleLbl="alignAccFollowNode1" presStyleIdx="2" presStyleCnt="6">
        <dgm:presLayoutVars/>
      </dgm:prSet>
      <dgm:spPr/>
    </dgm:pt>
    <dgm:pt modelId="{4A7913F1-96D7-C14E-8EB2-A6EAE70D687B}" type="pres">
      <dgm:prSet presAssocID="{1ACA3195-B8F8-7F4C-BA0F-06674FDC4D2D}" presName="space" presStyleCnt="0"/>
      <dgm:spPr/>
    </dgm:pt>
    <dgm:pt modelId="{ED9E7D27-8B05-1547-8439-CD15226D6EBE}" type="pres">
      <dgm:prSet presAssocID="{B5937A2F-8DF3-C14C-953D-CF95602A6BE5}" presName="composite" presStyleCnt="0"/>
      <dgm:spPr/>
    </dgm:pt>
    <dgm:pt modelId="{A43B0C29-6631-B249-9782-266423745F61}" type="pres">
      <dgm:prSet presAssocID="{B5937A2F-8DF3-C14C-953D-CF95602A6BE5}" presName="parTx" presStyleLbl="alignNode1" presStyleIdx="3" presStyleCnt="6">
        <dgm:presLayoutVars>
          <dgm:chMax val="0"/>
          <dgm:chPref val="0"/>
        </dgm:presLayoutVars>
      </dgm:prSet>
      <dgm:spPr/>
    </dgm:pt>
    <dgm:pt modelId="{0FA2EA89-9886-9E49-86F8-D67E1B224AB4}" type="pres">
      <dgm:prSet presAssocID="{B5937A2F-8DF3-C14C-953D-CF95602A6BE5}" presName="desTx" presStyleLbl="alignAccFollowNode1" presStyleIdx="3" presStyleCnt="6">
        <dgm:presLayoutVars/>
      </dgm:prSet>
      <dgm:spPr/>
    </dgm:pt>
    <dgm:pt modelId="{FDFDCD6E-D1B6-9140-B976-391F9D466469}" type="pres">
      <dgm:prSet presAssocID="{9D208C54-0CBD-A744-A54B-48E685771239}" presName="space" presStyleCnt="0"/>
      <dgm:spPr/>
    </dgm:pt>
    <dgm:pt modelId="{8B10E2F2-5D9A-EF4E-97CB-DEB1EEDE90EB}" type="pres">
      <dgm:prSet presAssocID="{B6BE7F1E-8C55-314C-B30C-A96A6251C4C2}" presName="composite" presStyleCnt="0"/>
      <dgm:spPr/>
    </dgm:pt>
    <dgm:pt modelId="{67801F75-C121-1046-9EE5-E3CE516670F3}" type="pres">
      <dgm:prSet presAssocID="{B6BE7F1E-8C55-314C-B30C-A96A6251C4C2}" presName="parTx" presStyleLbl="alignNode1" presStyleIdx="4" presStyleCnt="6">
        <dgm:presLayoutVars>
          <dgm:chMax val="0"/>
          <dgm:chPref val="0"/>
        </dgm:presLayoutVars>
      </dgm:prSet>
      <dgm:spPr/>
    </dgm:pt>
    <dgm:pt modelId="{34BEB8BE-F1FB-2E42-8C43-B104D38FAAFD}" type="pres">
      <dgm:prSet presAssocID="{B6BE7F1E-8C55-314C-B30C-A96A6251C4C2}" presName="desTx" presStyleLbl="alignAccFollowNode1" presStyleIdx="4" presStyleCnt="6">
        <dgm:presLayoutVars/>
      </dgm:prSet>
      <dgm:spPr/>
    </dgm:pt>
    <dgm:pt modelId="{E08A2BAC-CD40-D141-8601-3A87ED01A236}" type="pres">
      <dgm:prSet presAssocID="{3CB4204F-0662-A84B-8A2A-B8DD30AB4735}" presName="space" presStyleCnt="0"/>
      <dgm:spPr/>
    </dgm:pt>
    <dgm:pt modelId="{BE5ED793-D6AD-8B4D-A594-C214309278F8}" type="pres">
      <dgm:prSet presAssocID="{D192171E-C230-6045-928B-1D6A2E62FD9B}" presName="composite" presStyleCnt="0"/>
      <dgm:spPr/>
    </dgm:pt>
    <dgm:pt modelId="{91C024A3-35A2-5445-A340-F1D01C755ACF}" type="pres">
      <dgm:prSet presAssocID="{D192171E-C230-6045-928B-1D6A2E62FD9B}" presName="parTx" presStyleLbl="alignNode1" presStyleIdx="5" presStyleCnt="6">
        <dgm:presLayoutVars>
          <dgm:chMax val="0"/>
          <dgm:chPref val="0"/>
        </dgm:presLayoutVars>
      </dgm:prSet>
      <dgm:spPr/>
    </dgm:pt>
    <dgm:pt modelId="{EF80B484-5ACB-334E-92F2-EABAC7EB81D5}" type="pres">
      <dgm:prSet presAssocID="{D192171E-C230-6045-928B-1D6A2E62FD9B}" presName="desTx" presStyleLbl="alignAccFollowNode1" presStyleIdx="5" presStyleCnt="6">
        <dgm:presLayoutVars/>
      </dgm:prSet>
      <dgm:spPr/>
    </dgm:pt>
  </dgm:ptLst>
  <dgm:cxnLst>
    <dgm:cxn modelId="{05BB2100-CE29-0944-92DD-093AF2288523}" srcId="{313144B4-0B52-2247-A71D-0D833639ADC5}" destId="{B6BE7F1E-8C55-314C-B30C-A96A6251C4C2}" srcOrd="4" destOrd="0" parTransId="{CBC98DBF-23A9-BB4D-82B8-E81E20AEB204}" sibTransId="{3CB4204F-0662-A84B-8A2A-B8DD30AB4735}"/>
    <dgm:cxn modelId="{AF446300-A58B-604C-92C0-5D82A61F1385}" srcId="{313144B4-0B52-2247-A71D-0D833639ADC5}" destId="{D192171E-C230-6045-928B-1D6A2E62FD9B}" srcOrd="5" destOrd="0" parTransId="{2B60DC17-E781-0246-BD0F-7D66EE138BAC}" sibTransId="{4729E1F9-DF26-874D-AEE0-D9627E897238}"/>
    <dgm:cxn modelId="{4499000C-835D-2B4A-82C7-39806DE931B5}" srcId="{C672E8B1-2AC1-0F48-BC64-6E74DD6FDCCF}" destId="{58842399-D731-2C40-AF5F-267A471DBAB8}" srcOrd="0" destOrd="0" parTransId="{45C4FF8C-F005-624A-A7CE-73649FB56F24}" sibTransId="{75A1E38A-3AD1-6B4B-99E4-F75662E2C27E}"/>
    <dgm:cxn modelId="{8054AE0C-4FB3-BB4A-A2A1-E4F18487AEA4}" type="presOf" srcId="{F3425C81-BCB8-D745-9D31-62D22A412357}" destId="{384A4BE3-F12F-C14A-BF35-2B19EA6C6A2A}" srcOrd="0" destOrd="0" presId="urn:microsoft.com/office/officeart/2016/7/layout/ChevronBlockProcess"/>
    <dgm:cxn modelId="{81CFC20D-9140-934B-B2F9-7EADCE449156}" srcId="{B5937A2F-8DF3-C14C-953D-CF95602A6BE5}" destId="{103DF14E-D39F-004A-8D8C-BBF47FBB2F05}" srcOrd="0" destOrd="0" parTransId="{E5FA0F78-0428-4548-8130-AA91AA807D12}" sibTransId="{997E9687-4AE3-3E4A-B4C1-70A6F3896080}"/>
    <dgm:cxn modelId="{59D62010-8F2F-3748-AF32-BF6686FD19AF}" type="presOf" srcId="{B5937A2F-8DF3-C14C-953D-CF95602A6BE5}" destId="{A43B0C29-6631-B249-9782-266423745F61}" srcOrd="0" destOrd="0" presId="urn:microsoft.com/office/officeart/2016/7/layout/ChevronBlockProcess"/>
    <dgm:cxn modelId="{C204E917-E987-6D4E-975A-DA77E521C922}" type="presOf" srcId="{58842399-D731-2C40-AF5F-267A471DBAB8}" destId="{58FD1F97-8196-CB4C-80BD-157CAC76F321}" srcOrd="0" destOrd="0" presId="urn:microsoft.com/office/officeart/2016/7/layout/ChevronBlockProcess"/>
    <dgm:cxn modelId="{9ABD461C-91A3-ED40-9E8C-81636E321686}" type="presOf" srcId="{313144B4-0B52-2247-A71D-0D833639ADC5}" destId="{7D1090EE-821C-4D4E-B27A-3B499B629905}" srcOrd="0" destOrd="0" presId="urn:microsoft.com/office/officeart/2016/7/layout/ChevronBlockProcess"/>
    <dgm:cxn modelId="{67A0B12A-0638-F349-AB27-03AB6735DF31}" type="presOf" srcId="{6C11594B-65C6-8143-B3DB-7BD4318EFFE7}" destId="{34BEB8BE-F1FB-2E42-8C43-B104D38FAAFD}" srcOrd="0" destOrd="1" presId="urn:microsoft.com/office/officeart/2016/7/layout/ChevronBlockProcess"/>
    <dgm:cxn modelId="{F79BD732-1BED-0947-A258-68571F846985}" type="presOf" srcId="{B6BE7F1E-8C55-314C-B30C-A96A6251C4C2}" destId="{67801F75-C121-1046-9EE5-E3CE516670F3}" srcOrd="0" destOrd="0" presId="urn:microsoft.com/office/officeart/2016/7/layout/ChevronBlockProcess"/>
    <dgm:cxn modelId="{91EBB762-0777-D548-96B0-AB23B8BB11D1}" srcId="{B6BE7F1E-8C55-314C-B30C-A96A6251C4C2}" destId="{DC36B471-90A7-304C-A6F5-0EBC7978482F}" srcOrd="0" destOrd="0" parTransId="{6A49B491-83C1-9544-B3BB-D4B54D14F407}" sibTransId="{F012510B-B59C-4C4B-902E-BF389A68DA94}"/>
    <dgm:cxn modelId="{E852BE44-A065-4840-A75D-6782A72C2BE2}" srcId="{F4E24714-220D-794B-9758-2AFC9A7873D6}" destId="{EDA2C4E8-7F5F-9C49-98A3-7AC45F78BF0F}" srcOrd="0" destOrd="0" parTransId="{8F2018BA-D25D-134D-9F8A-EB931E370E6C}" sibTransId="{DEBE91E1-F116-FD4C-9BE8-5F6DF0D05838}"/>
    <dgm:cxn modelId="{6AFC7165-3342-1A4E-A454-19CC985BF53C}" type="presOf" srcId="{D192171E-C230-6045-928B-1D6A2E62FD9B}" destId="{91C024A3-35A2-5445-A340-F1D01C755ACF}" srcOrd="0" destOrd="0" presId="urn:microsoft.com/office/officeart/2016/7/layout/ChevronBlockProcess"/>
    <dgm:cxn modelId="{ABE2F66C-5F79-A846-A291-4B14E204582F}" srcId="{B6BE7F1E-8C55-314C-B30C-A96A6251C4C2}" destId="{965AFDDA-9B30-C646-8857-A278FC8D8ABC}" srcOrd="2" destOrd="0" parTransId="{9FBAF073-FAF7-984F-A6E8-84D7E2F1657E}" sibTransId="{3B5B154F-14F0-2244-8DDF-6DB94CCDAB38}"/>
    <dgm:cxn modelId="{5E65D970-B072-164E-B6A4-1F4071C71ED4}" srcId="{F3425C81-BCB8-D745-9D31-62D22A412357}" destId="{30639B87-1E94-A24E-92EB-15F2426EDCC4}" srcOrd="0" destOrd="0" parTransId="{3EE47EAB-30AC-A54B-8AC5-D4BD1EB3DC6D}" sibTransId="{EE080B07-FBF4-164E-B2B3-CD33438466D7}"/>
    <dgm:cxn modelId="{9DB07E7A-2514-5047-A245-D39734C8C5E9}" srcId="{313144B4-0B52-2247-A71D-0D833639ADC5}" destId="{B5937A2F-8DF3-C14C-953D-CF95602A6BE5}" srcOrd="3" destOrd="0" parTransId="{DB29F927-B354-C945-80C6-CB2BBA5A8FB8}" sibTransId="{9D208C54-0CBD-A744-A54B-48E685771239}"/>
    <dgm:cxn modelId="{B708D97E-6A27-7A48-A53D-60791EB749F8}" srcId="{313144B4-0B52-2247-A71D-0D833639ADC5}" destId="{F4E24714-220D-794B-9758-2AFC9A7873D6}" srcOrd="2" destOrd="0" parTransId="{F5A8979A-8E16-B046-BCBC-136D5696D852}" sibTransId="{1ACA3195-B8F8-7F4C-BA0F-06674FDC4D2D}"/>
    <dgm:cxn modelId="{6DAD6A8B-DF11-FE4A-9DD0-FE395B4E829E}" type="presOf" srcId="{C672E8B1-2AC1-0F48-BC64-6E74DD6FDCCF}" destId="{07375703-89A4-6546-BE59-9C137CDEB269}" srcOrd="0" destOrd="0" presId="urn:microsoft.com/office/officeart/2016/7/layout/ChevronBlockProcess"/>
    <dgm:cxn modelId="{1B46D68E-9EF9-7B48-81F0-2250EC46090B}" type="presOf" srcId="{7ADB3F9D-EC29-B94D-BE9B-15B1BF1955C1}" destId="{0FA2EA89-9886-9E49-86F8-D67E1B224AB4}" srcOrd="0" destOrd="1" presId="urn:microsoft.com/office/officeart/2016/7/layout/ChevronBlockProcess"/>
    <dgm:cxn modelId="{CAF019A1-4BCA-FC48-9E13-3E76B0EB104C}" type="presOf" srcId="{DC36B471-90A7-304C-A6F5-0EBC7978482F}" destId="{34BEB8BE-F1FB-2E42-8C43-B104D38FAAFD}" srcOrd="0" destOrd="0" presId="urn:microsoft.com/office/officeart/2016/7/layout/ChevronBlockProcess"/>
    <dgm:cxn modelId="{862821AC-F87A-1745-A5F5-9FBF437DD4FF}" type="presOf" srcId="{F4E24714-220D-794B-9758-2AFC9A7873D6}" destId="{23CB927C-FFA5-4F48-9928-05FAD69FA2E7}" srcOrd="0" destOrd="0" presId="urn:microsoft.com/office/officeart/2016/7/layout/ChevronBlockProcess"/>
    <dgm:cxn modelId="{711F05B0-B6EF-9B4B-8203-B1431F5D3798}" srcId="{D192171E-C230-6045-928B-1D6A2E62FD9B}" destId="{354B390F-7B78-BC4F-8E41-61BF2C7129A6}" srcOrd="0" destOrd="0" parTransId="{F1EEA92F-FC85-A946-BA38-739AD561E23C}" sibTransId="{AD590496-48D0-BF4D-BF39-B0E63A34346D}"/>
    <dgm:cxn modelId="{693656B9-D91C-F240-8AA1-DAE4E287919C}" srcId="{B5937A2F-8DF3-C14C-953D-CF95602A6BE5}" destId="{7ADB3F9D-EC29-B94D-BE9B-15B1BF1955C1}" srcOrd="1" destOrd="0" parTransId="{E069983E-C739-0448-95C2-D238384B1A4A}" sibTransId="{17038699-BAA3-3C4A-94F9-02FE998C027E}"/>
    <dgm:cxn modelId="{EDAAB5C4-D88A-1745-97B4-8000C7008209}" type="presOf" srcId="{EDA2C4E8-7F5F-9C49-98A3-7AC45F78BF0F}" destId="{FFCA3294-309B-6043-9E84-B1BFA4430CC7}" srcOrd="0" destOrd="0" presId="urn:microsoft.com/office/officeart/2016/7/layout/ChevronBlockProcess"/>
    <dgm:cxn modelId="{BB52A0C6-3615-7A47-8B80-043DF14AAA9D}" type="presOf" srcId="{354B390F-7B78-BC4F-8E41-61BF2C7129A6}" destId="{EF80B484-5ACB-334E-92F2-EABAC7EB81D5}" srcOrd="0" destOrd="0" presId="urn:microsoft.com/office/officeart/2016/7/layout/ChevronBlockProcess"/>
    <dgm:cxn modelId="{DB0FB2DA-ACC5-CD4E-BE1F-AABBDFEF80D0}" type="presOf" srcId="{30639B87-1E94-A24E-92EB-15F2426EDCC4}" destId="{2D2BEDD1-8661-064C-8AD1-230CB0F3301B}" srcOrd="0" destOrd="0" presId="urn:microsoft.com/office/officeart/2016/7/layout/ChevronBlockProcess"/>
    <dgm:cxn modelId="{ECAAE7DE-443A-034E-916D-D92476FE5082}" srcId="{313144B4-0B52-2247-A71D-0D833639ADC5}" destId="{F3425C81-BCB8-D745-9D31-62D22A412357}" srcOrd="0" destOrd="0" parTransId="{1F73093F-8666-AA41-88F4-D491CC50B491}" sibTransId="{52624DB4-077A-5E46-A2A0-26C2A4390BE7}"/>
    <dgm:cxn modelId="{6F454BE0-F96A-0D42-B1ED-731E847BAB98}" type="presOf" srcId="{DAD4926E-66C3-5A4B-9F12-25838CA11C53}" destId="{34BEB8BE-F1FB-2E42-8C43-B104D38FAAFD}" srcOrd="0" destOrd="3" presId="urn:microsoft.com/office/officeart/2016/7/layout/ChevronBlockProcess"/>
    <dgm:cxn modelId="{FA34E6E9-3293-B64F-80BE-83E86F05D9DD}" type="presOf" srcId="{103DF14E-D39F-004A-8D8C-BBF47FBB2F05}" destId="{0FA2EA89-9886-9E49-86F8-D67E1B224AB4}" srcOrd="0" destOrd="0" presId="urn:microsoft.com/office/officeart/2016/7/layout/ChevronBlockProcess"/>
    <dgm:cxn modelId="{A682CEF4-E5E3-E647-AB22-00DADFC0BE63}" srcId="{B6BE7F1E-8C55-314C-B30C-A96A6251C4C2}" destId="{6C11594B-65C6-8143-B3DB-7BD4318EFFE7}" srcOrd="1" destOrd="0" parTransId="{AA7D5291-BF96-E74A-A54A-7B8DDB671C0B}" sibTransId="{51BAD51C-153F-AD46-9998-CD16D4457E65}"/>
    <dgm:cxn modelId="{9D1656FB-7026-FB46-BC45-638B4AFABAEC}" type="presOf" srcId="{965AFDDA-9B30-C646-8857-A278FC8D8ABC}" destId="{34BEB8BE-F1FB-2E42-8C43-B104D38FAAFD}" srcOrd="0" destOrd="2" presId="urn:microsoft.com/office/officeart/2016/7/layout/ChevronBlockProcess"/>
    <dgm:cxn modelId="{EE46A1FB-21E0-6A46-AC23-5435B5820392}" srcId="{B6BE7F1E-8C55-314C-B30C-A96A6251C4C2}" destId="{DAD4926E-66C3-5A4B-9F12-25838CA11C53}" srcOrd="3" destOrd="0" parTransId="{418851F9-12A3-1841-BD50-2BFA223F3327}" sibTransId="{85CE03CF-2CF4-2F48-A38A-BF1EFCEBF43E}"/>
    <dgm:cxn modelId="{5215F3FD-2AF5-2049-8606-87AC65286833}" srcId="{313144B4-0B52-2247-A71D-0D833639ADC5}" destId="{C672E8B1-2AC1-0F48-BC64-6E74DD6FDCCF}" srcOrd="1" destOrd="0" parTransId="{F28A546D-7CB0-D843-AD29-980A41B55BDE}" sibTransId="{7FF5DB67-1169-0348-99E5-B087E7A06721}"/>
    <dgm:cxn modelId="{17B851FB-DAAD-894E-B1FD-92F57F0116FA}" type="presParOf" srcId="{7D1090EE-821C-4D4E-B27A-3B499B629905}" destId="{5CBF17F9-9B81-D14C-B417-6F31E2431D59}" srcOrd="0" destOrd="0" presId="urn:microsoft.com/office/officeart/2016/7/layout/ChevronBlockProcess"/>
    <dgm:cxn modelId="{50C332EC-EC35-244D-94D1-CBA2A4B888FC}" type="presParOf" srcId="{5CBF17F9-9B81-D14C-B417-6F31E2431D59}" destId="{384A4BE3-F12F-C14A-BF35-2B19EA6C6A2A}" srcOrd="0" destOrd="0" presId="urn:microsoft.com/office/officeart/2016/7/layout/ChevronBlockProcess"/>
    <dgm:cxn modelId="{CB0647DD-4BA5-7C47-920A-D1C681DFC223}" type="presParOf" srcId="{5CBF17F9-9B81-D14C-B417-6F31E2431D59}" destId="{2D2BEDD1-8661-064C-8AD1-230CB0F3301B}" srcOrd="1" destOrd="0" presId="urn:microsoft.com/office/officeart/2016/7/layout/ChevronBlockProcess"/>
    <dgm:cxn modelId="{47385BD4-84D0-EF43-A080-198D81AE56F6}" type="presParOf" srcId="{7D1090EE-821C-4D4E-B27A-3B499B629905}" destId="{EF6C7184-B92B-2A4E-8E67-6DC14786984B}" srcOrd="1" destOrd="0" presId="urn:microsoft.com/office/officeart/2016/7/layout/ChevronBlockProcess"/>
    <dgm:cxn modelId="{30B01CB0-2273-5C4F-8A9F-CF624E1F4CE6}" type="presParOf" srcId="{7D1090EE-821C-4D4E-B27A-3B499B629905}" destId="{2247BCAE-97AF-F646-BCDF-2D4291907577}" srcOrd="2" destOrd="0" presId="urn:microsoft.com/office/officeart/2016/7/layout/ChevronBlockProcess"/>
    <dgm:cxn modelId="{BB2B9BE2-4BCC-8E4A-AB24-6C4596058879}" type="presParOf" srcId="{2247BCAE-97AF-F646-BCDF-2D4291907577}" destId="{07375703-89A4-6546-BE59-9C137CDEB269}" srcOrd="0" destOrd="0" presId="urn:microsoft.com/office/officeart/2016/7/layout/ChevronBlockProcess"/>
    <dgm:cxn modelId="{9304513B-8C27-7544-B132-93D06D2CFD22}" type="presParOf" srcId="{2247BCAE-97AF-F646-BCDF-2D4291907577}" destId="{58FD1F97-8196-CB4C-80BD-157CAC76F321}" srcOrd="1" destOrd="0" presId="urn:microsoft.com/office/officeart/2016/7/layout/ChevronBlockProcess"/>
    <dgm:cxn modelId="{381FC3F0-7C86-C045-818C-C9823F4B9113}" type="presParOf" srcId="{7D1090EE-821C-4D4E-B27A-3B499B629905}" destId="{6F38EBAB-9679-E84A-8191-B514B4B6B8F3}" srcOrd="3" destOrd="0" presId="urn:microsoft.com/office/officeart/2016/7/layout/ChevronBlockProcess"/>
    <dgm:cxn modelId="{254AADD0-0C0A-124F-9DA0-5731BD0D47CB}" type="presParOf" srcId="{7D1090EE-821C-4D4E-B27A-3B499B629905}" destId="{9C447B30-B23D-CA42-B3B5-652C849F0901}" srcOrd="4" destOrd="0" presId="urn:microsoft.com/office/officeart/2016/7/layout/ChevronBlockProcess"/>
    <dgm:cxn modelId="{783E7D90-DF73-9E48-90A5-713390967DB4}" type="presParOf" srcId="{9C447B30-B23D-CA42-B3B5-652C849F0901}" destId="{23CB927C-FFA5-4F48-9928-05FAD69FA2E7}" srcOrd="0" destOrd="0" presId="urn:microsoft.com/office/officeart/2016/7/layout/ChevronBlockProcess"/>
    <dgm:cxn modelId="{0698C971-FABD-0A49-83CE-8A063810476B}" type="presParOf" srcId="{9C447B30-B23D-CA42-B3B5-652C849F0901}" destId="{FFCA3294-309B-6043-9E84-B1BFA4430CC7}" srcOrd="1" destOrd="0" presId="urn:microsoft.com/office/officeart/2016/7/layout/ChevronBlockProcess"/>
    <dgm:cxn modelId="{B6284849-4A61-634A-919D-96B3DE9C0E05}" type="presParOf" srcId="{7D1090EE-821C-4D4E-B27A-3B499B629905}" destId="{4A7913F1-96D7-C14E-8EB2-A6EAE70D687B}" srcOrd="5" destOrd="0" presId="urn:microsoft.com/office/officeart/2016/7/layout/ChevronBlockProcess"/>
    <dgm:cxn modelId="{8B719AEE-CDC2-B94F-A938-750EAB74E3BF}" type="presParOf" srcId="{7D1090EE-821C-4D4E-B27A-3B499B629905}" destId="{ED9E7D27-8B05-1547-8439-CD15226D6EBE}" srcOrd="6" destOrd="0" presId="urn:microsoft.com/office/officeart/2016/7/layout/ChevronBlockProcess"/>
    <dgm:cxn modelId="{4740BB19-8C73-F04B-AF7E-D55DE7EF06A2}" type="presParOf" srcId="{ED9E7D27-8B05-1547-8439-CD15226D6EBE}" destId="{A43B0C29-6631-B249-9782-266423745F61}" srcOrd="0" destOrd="0" presId="urn:microsoft.com/office/officeart/2016/7/layout/ChevronBlockProcess"/>
    <dgm:cxn modelId="{6A59EF05-0D56-6B4C-9594-076E14ACDBC8}" type="presParOf" srcId="{ED9E7D27-8B05-1547-8439-CD15226D6EBE}" destId="{0FA2EA89-9886-9E49-86F8-D67E1B224AB4}" srcOrd="1" destOrd="0" presId="urn:microsoft.com/office/officeart/2016/7/layout/ChevronBlockProcess"/>
    <dgm:cxn modelId="{9764C2DB-2FB6-C449-B005-751D591591A3}" type="presParOf" srcId="{7D1090EE-821C-4D4E-B27A-3B499B629905}" destId="{FDFDCD6E-D1B6-9140-B976-391F9D466469}" srcOrd="7" destOrd="0" presId="urn:microsoft.com/office/officeart/2016/7/layout/ChevronBlockProcess"/>
    <dgm:cxn modelId="{383A5E75-A607-474E-944B-0638BC160D92}" type="presParOf" srcId="{7D1090EE-821C-4D4E-B27A-3B499B629905}" destId="{8B10E2F2-5D9A-EF4E-97CB-DEB1EEDE90EB}" srcOrd="8" destOrd="0" presId="urn:microsoft.com/office/officeart/2016/7/layout/ChevronBlockProcess"/>
    <dgm:cxn modelId="{E1095DB3-6CF4-374D-9376-DD383AEDDFAA}" type="presParOf" srcId="{8B10E2F2-5D9A-EF4E-97CB-DEB1EEDE90EB}" destId="{67801F75-C121-1046-9EE5-E3CE516670F3}" srcOrd="0" destOrd="0" presId="urn:microsoft.com/office/officeart/2016/7/layout/ChevronBlockProcess"/>
    <dgm:cxn modelId="{44E22E1E-2B28-CD4F-9797-CF61C8149332}" type="presParOf" srcId="{8B10E2F2-5D9A-EF4E-97CB-DEB1EEDE90EB}" destId="{34BEB8BE-F1FB-2E42-8C43-B104D38FAAFD}" srcOrd="1" destOrd="0" presId="urn:microsoft.com/office/officeart/2016/7/layout/ChevronBlockProcess"/>
    <dgm:cxn modelId="{79DC6291-0CF3-874D-9EA3-49F869E35FDE}" type="presParOf" srcId="{7D1090EE-821C-4D4E-B27A-3B499B629905}" destId="{E08A2BAC-CD40-D141-8601-3A87ED01A236}" srcOrd="9" destOrd="0" presId="urn:microsoft.com/office/officeart/2016/7/layout/ChevronBlockProcess"/>
    <dgm:cxn modelId="{07CDD72B-23BF-E943-B30F-2266806C3767}" type="presParOf" srcId="{7D1090EE-821C-4D4E-B27A-3B499B629905}" destId="{BE5ED793-D6AD-8B4D-A594-C214309278F8}" srcOrd="10" destOrd="0" presId="urn:microsoft.com/office/officeart/2016/7/layout/ChevronBlockProcess"/>
    <dgm:cxn modelId="{DA407AE0-5FE6-E64A-93FD-6AE5C315362C}" type="presParOf" srcId="{BE5ED793-D6AD-8B4D-A594-C214309278F8}" destId="{91C024A3-35A2-5445-A340-F1D01C755ACF}" srcOrd="0" destOrd="0" presId="urn:microsoft.com/office/officeart/2016/7/layout/ChevronBlockProcess"/>
    <dgm:cxn modelId="{C73B396A-9F46-A944-A71E-AADEE74486D3}" type="presParOf" srcId="{BE5ED793-D6AD-8B4D-A594-C214309278F8}" destId="{EF80B484-5ACB-334E-92F2-EABAC7EB81D5}"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941D96-EB2A-4FC4-9EF3-2BC0FD2316D9}"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GB"/>
        </a:p>
      </dgm:t>
    </dgm:pt>
    <dgm:pt modelId="{22BD7DA9-CD12-4F36-BA00-D00CAB51A65E}">
      <dgm:prSet phldrT="[Text]" phldr="0"/>
      <dgm:spPr/>
      <dgm:t>
        <a:bodyPr/>
        <a:lstStyle/>
        <a:p>
          <a:pPr>
            <a:lnSpc>
              <a:spcPct val="100000"/>
            </a:lnSpc>
            <a:defRPr b="1"/>
          </a:pPr>
          <a:r>
            <a:rPr lang="en-GB">
              <a:latin typeface="Sitka Banner"/>
            </a:rPr>
            <a:t>Targeting countries</a:t>
          </a:r>
          <a:endParaRPr lang="en-GB"/>
        </a:p>
      </dgm:t>
    </dgm:pt>
    <dgm:pt modelId="{D6EBBF41-3A43-4CB1-A734-23F588BC44D9}" type="parTrans" cxnId="{A8B6FA25-8917-4D09-9DD2-121BDCA1FA95}">
      <dgm:prSet/>
      <dgm:spPr/>
      <dgm:t>
        <a:bodyPr/>
        <a:lstStyle/>
        <a:p>
          <a:endParaRPr lang="en-GB"/>
        </a:p>
      </dgm:t>
    </dgm:pt>
    <dgm:pt modelId="{F940CDC1-0F45-4628-B5F0-9E564A131632}" type="sibTrans" cxnId="{A8B6FA25-8917-4D09-9DD2-121BDCA1FA95}">
      <dgm:prSet/>
      <dgm:spPr/>
      <dgm:t>
        <a:bodyPr/>
        <a:lstStyle/>
        <a:p>
          <a:endParaRPr lang="en-GB"/>
        </a:p>
      </dgm:t>
    </dgm:pt>
    <dgm:pt modelId="{0959E74F-447F-4684-A208-9BD00BA23F36}">
      <dgm:prSet phldrT="[Text]" phldr="0"/>
      <dgm:spPr/>
      <dgm:t>
        <a:bodyPr/>
        <a:lstStyle/>
        <a:p>
          <a:pPr>
            <a:lnSpc>
              <a:spcPct val="100000"/>
            </a:lnSpc>
          </a:pPr>
          <a:r>
            <a:rPr lang="en-GB"/>
            <a:t>Indonesia, South Korea, Malaysia, Pakistan, the Philippines and Singapore</a:t>
          </a:r>
          <a:r>
            <a:rPr lang="en-GB">
              <a:latin typeface="Sitka Banner"/>
            </a:rPr>
            <a:t>.</a:t>
          </a:r>
          <a:endParaRPr lang="en-GB"/>
        </a:p>
      </dgm:t>
    </dgm:pt>
    <dgm:pt modelId="{4D30CDDA-2A60-457E-9F93-AC689D9C42F9}" type="parTrans" cxnId="{57C19BB0-CC1B-4175-96F5-BCC575B07211}">
      <dgm:prSet/>
      <dgm:spPr/>
      <dgm:t>
        <a:bodyPr/>
        <a:lstStyle/>
        <a:p>
          <a:endParaRPr lang="en-GB"/>
        </a:p>
      </dgm:t>
    </dgm:pt>
    <dgm:pt modelId="{73421355-28F4-4BD0-8297-003F3C5D6357}" type="sibTrans" cxnId="{57C19BB0-CC1B-4175-96F5-BCC575B07211}">
      <dgm:prSet/>
      <dgm:spPr/>
      <dgm:t>
        <a:bodyPr/>
        <a:lstStyle/>
        <a:p>
          <a:endParaRPr lang="en-GB"/>
        </a:p>
      </dgm:t>
    </dgm:pt>
    <dgm:pt modelId="{E0CAC725-ECF5-447D-865F-301A4BAC3CFC}">
      <dgm:prSet phldrT="[Text]" phldr="0"/>
      <dgm:spPr/>
      <dgm:t>
        <a:bodyPr/>
        <a:lstStyle/>
        <a:p>
          <a:pPr>
            <a:lnSpc>
              <a:spcPct val="100000"/>
            </a:lnSpc>
            <a:defRPr b="1"/>
          </a:pPr>
          <a:r>
            <a:rPr lang="en-GB">
              <a:latin typeface="Sitka Banner"/>
            </a:rPr>
            <a:t>Targeting</a:t>
          </a:r>
          <a:endParaRPr lang="en-GB"/>
        </a:p>
      </dgm:t>
    </dgm:pt>
    <dgm:pt modelId="{F7B64347-5D27-49FB-A850-B2032C597B03}" type="parTrans" cxnId="{61D8BE91-7765-4F18-A2EE-B4A847B3DFCF}">
      <dgm:prSet/>
      <dgm:spPr/>
      <dgm:t>
        <a:bodyPr/>
        <a:lstStyle/>
        <a:p>
          <a:endParaRPr lang="en-GB"/>
        </a:p>
      </dgm:t>
    </dgm:pt>
    <dgm:pt modelId="{DA4768A9-7B69-4390-8AB6-B72B293760B6}" type="sibTrans" cxnId="{61D8BE91-7765-4F18-A2EE-B4A847B3DFCF}">
      <dgm:prSet/>
      <dgm:spPr/>
      <dgm:t>
        <a:bodyPr/>
        <a:lstStyle/>
        <a:p>
          <a:endParaRPr lang="en-GB"/>
        </a:p>
      </dgm:t>
    </dgm:pt>
    <dgm:pt modelId="{6984F541-4359-47F2-81E4-77899C0DF73A}">
      <dgm:prSet phldrT="[Text]" phldr="0"/>
      <dgm:spPr/>
      <dgm:t>
        <a:bodyPr/>
        <a:lstStyle/>
        <a:p>
          <a:pPr>
            <a:lnSpc>
              <a:spcPct val="100000"/>
            </a:lnSpc>
          </a:pPr>
          <a:r>
            <a:rPr lang="en-GB">
              <a:latin typeface="Sitka Banner"/>
            </a:rPr>
            <a:t>Emerging</a:t>
          </a:r>
          <a:r>
            <a:rPr lang="en-GB"/>
            <a:t> markets relied heavily on the opinions of social connections with peers, friends and family for buying decisions</a:t>
          </a:r>
          <a:r>
            <a:rPr lang="en-GB">
              <a:latin typeface="Sitka Banner"/>
            </a:rPr>
            <a:t>.</a:t>
          </a:r>
          <a:endParaRPr lang="en-GB"/>
        </a:p>
      </dgm:t>
    </dgm:pt>
    <dgm:pt modelId="{9DF335A2-2B43-4B4B-A8A0-5EFD2BA50CC1}" type="parTrans" cxnId="{D524DDA8-1873-42AA-B119-3CC46350A50E}">
      <dgm:prSet/>
      <dgm:spPr/>
      <dgm:t>
        <a:bodyPr/>
        <a:lstStyle/>
        <a:p>
          <a:endParaRPr lang="en-GB"/>
        </a:p>
      </dgm:t>
    </dgm:pt>
    <dgm:pt modelId="{0B5B2FAE-07CB-4E4D-9129-57190CB80421}" type="sibTrans" cxnId="{D524DDA8-1873-42AA-B119-3CC46350A50E}">
      <dgm:prSet/>
      <dgm:spPr/>
      <dgm:t>
        <a:bodyPr/>
        <a:lstStyle/>
        <a:p>
          <a:endParaRPr lang="en-GB"/>
        </a:p>
      </dgm:t>
    </dgm:pt>
    <dgm:pt modelId="{24DC8F0F-E96B-4383-AAB4-E104C5C156FF}">
      <dgm:prSet phldrT="[Text]" phldr="0"/>
      <dgm:spPr/>
      <dgm:t>
        <a:bodyPr/>
        <a:lstStyle/>
        <a:p>
          <a:pPr>
            <a:lnSpc>
              <a:spcPct val="100000"/>
            </a:lnSpc>
            <a:defRPr b="1"/>
          </a:pPr>
          <a:r>
            <a:rPr lang="en-GB">
              <a:latin typeface="Sitka Banner"/>
            </a:rPr>
            <a:t>Facebook</a:t>
          </a:r>
          <a:endParaRPr lang="en-GB"/>
        </a:p>
      </dgm:t>
    </dgm:pt>
    <dgm:pt modelId="{9778A831-47AD-4E44-B756-971BC6CED920}" type="parTrans" cxnId="{9E218BC3-3F9B-4504-BB41-E9B89BF8AB16}">
      <dgm:prSet/>
      <dgm:spPr/>
      <dgm:t>
        <a:bodyPr/>
        <a:lstStyle/>
        <a:p>
          <a:endParaRPr lang="en-GB"/>
        </a:p>
      </dgm:t>
    </dgm:pt>
    <dgm:pt modelId="{52163D72-9C90-4092-8FE1-265D85663063}" type="sibTrans" cxnId="{9E218BC3-3F9B-4504-BB41-E9B89BF8AB16}">
      <dgm:prSet/>
      <dgm:spPr/>
      <dgm:t>
        <a:bodyPr/>
        <a:lstStyle/>
        <a:p>
          <a:endParaRPr lang="en-GB"/>
        </a:p>
      </dgm:t>
    </dgm:pt>
    <dgm:pt modelId="{FB01D16E-BB2B-4B04-B26E-289CB5186111}">
      <dgm:prSet phldr="0"/>
      <dgm:spPr/>
      <dgm:t>
        <a:bodyPr/>
        <a:lstStyle/>
        <a:p>
          <a:pPr>
            <a:lnSpc>
              <a:spcPct val="100000"/>
            </a:lnSpc>
          </a:pPr>
          <a:r>
            <a:rPr lang="en-GB"/>
            <a:t>Facebook's traditional computer-browser interface included two types of placement: Marketplace Ads and Premium Ads.</a:t>
          </a:r>
          <a:endParaRPr lang="en-GB">
            <a:latin typeface="Sitka Banner"/>
          </a:endParaRPr>
        </a:p>
      </dgm:t>
    </dgm:pt>
    <dgm:pt modelId="{F16D94CE-05B9-4BFD-8A82-F06522ABC93D}" type="parTrans" cxnId="{49831BDD-A03F-4583-9F84-D53ACF2923D6}">
      <dgm:prSet/>
      <dgm:spPr/>
    </dgm:pt>
    <dgm:pt modelId="{DAF4B5A6-2B6F-4E05-BD95-6621F07A0627}" type="sibTrans" cxnId="{49831BDD-A03F-4583-9F84-D53ACF2923D6}">
      <dgm:prSet/>
      <dgm:spPr/>
    </dgm:pt>
    <dgm:pt modelId="{5B5151EB-D884-4370-A755-D5A827537293}">
      <dgm:prSet phldr="0"/>
      <dgm:spPr/>
      <dgm:t>
        <a:bodyPr/>
        <a:lstStyle/>
        <a:p>
          <a:pPr>
            <a:lnSpc>
              <a:spcPct val="100000"/>
            </a:lnSpc>
            <a:defRPr b="1"/>
          </a:pPr>
          <a:r>
            <a:rPr lang="en-GB">
              <a:latin typeface="Sitka Banner"/>
            </a:rPr>
            <a:t>Demand</a:t>
          </a:r>
        </a:p>
      </dgm:t>
    </dgm:pt>
    <dgm:pt modelId="{BA56663B-270A-4461-A852-55A1378EE8CF}" type="parTrans" cxnId="{A5693715-17FB-44A0-AC1A-742995C4BBE6}">
      <dgm:prSet/>
      <dgm:spPr/>
    </dgm:pt>
    <dgm:pt modelId="{F4BBC30F-9F8E-4071-A10E-3663BE1696B4}" type="sibTrans" cxnId="{A5693715-17FB-44A0-AC1A-742995C4BBE6}">
      <dgm:prSet/>
      <dgm:spPr/>
    </dgm:pt>
    <dgm:pt modelId="{3809AA5F-3E2A-4D63-817C-92FB8115611D}">
      <dgm:prSet phldr="0"/>
      <dgm:spPr/>
      <dgm:t>
        <a:bodyPr/>
        <a:lstStyle/>
        <a:p>
          <a:pPr>
            <a:lnSpc>
              <a:spcPct val="100000"/>
            </a:lnSpc>
          </a:pPr>
          <a:r>
            <a:rPr lang="en-GB"/>
            <a:t>The demand for touchscreen phones to run complex applications was growing fast, and quickly becoming the best way to reach consumers</a:t>
          </a:r>
          <a:r>
            <a:rPr lang="en-GB">
              <a:latin typeface="Sitka Banner"/>
            </a:rPr>
            <a:t>.</a:t>
          </a:r>
        </a:p>
      </dgm:t>
    </dgm:pt>
    <dgm:pt modelId="{F32726B2-7B0F-4490-ACE0-3DB35B729F8E}" type="parTrans" cxnId="{F724AD79-AD6F-4CE7-A75A-077FBBC15B9A}">
      <dgm:prSet/>
      <dgm:spPr/>
    </dgm:pt>
    <dgm:pt modelId="{181C02D0-0C35-466A-8D43-62D1900412BB}" type="sibTrans" cxnId="{F724AD79-AD6F-4CE7-A75A-077FBBC15B9A}">
      <dgm:prSet/>
      <dgm:spPr/>
    </dgm:pt>
    <dgm:pt modelId="{9EA44F06-CDE3-4313-B586-C9DD9CA90AEB}">
      <dgm:prSet phldr="0"/>
      <dgm:spPr/>
      <dgm:t>
        <a:bodyPr/>
        <a:lstStyle/>
        <a:p>
          <a:pPr>
            <a:lnSpc>
              <a:spcPct val="100000"/>
            </a:lnSpc>
            <a:defRPr b="1"/>
          </a:pPr>
          <a:r>
            <a:rPr lang="en-GB">
              <a:latin typeface="Sitka Banner"/>
            </a:rPr>
            <a:t>Conclusion</a:t>
          </a:r>
        </a:p>
      </dgm:t>
    </dgm:pt>
    <dgm:pt modelId="{4415760A-711E-42B6-9214-6236C04ECAC8}" type="parTrans" cxnId="{F6B91A90-6675-4BBF-AE60-963C38769EB1}">
      <dgm:prSet/>
      <dgm:spPr/>
    </dgm:pt>
    <dgm:pt modelId="{65297F23-C5B3-45BA-8034-8C8C8497FDEB}" type="sibTrans" cxnId="{F6B91A90-6675-4BBF-AE60-963C38769EB1}">
      <dgm:prSet/>
      <dgm:spPr/>
    </dgm:pt>
    <dgm:pt modelId="{820374BC-96D7-4835-9B2A-DD9AD4A12EF4}">
      <dgm:prSet phldr="0"/>
      <dgm:spPr/>
      <dgm:t>
        <a:bodyPr/>
        <a:lstStyle/>
        <a:p>
          <a:pPr>
            <a:lnSpc>
              <a:spcPct val="100000"/>
            </a:lnSpc>
          </a:pPr>
          <a:r>
            <a:rPr lang="en-GB"/>
            <a:t>Users of mobile phones were the prime targets for the Ultrabook, and hence the advertising target for Intel's Catch &amp; Win campaign.</a:t>
          </a:r>
          <a:endParaRPr lang="en-GB">
            <a:latin typeface="Sitka Banner"/>
          </a:endParaRPr>
        </a:p>
      </dgm:t>
    </dgm:pt>
    <dgm:pt modelId="{85694D98-193D-4568-99F0-68D4D5F0EB58}" type="parTrans" cxnId="{B5461CF7-0FF8-4DD9-B1EE-6BD97E6D5A56}">
      <dgm:prSet/>
      <dgm:spPr/>
    </dgm:pt>
    <dgm:pt modelId="{30B75CC3-A614-47E8-B672-2AAD8C9A8DFE}" type="sibTrans" cxnId="{B5461CF7-0FF8-4DD9-B1EE-6BD97E6D5A56}">
      <dgm:prSet/>
      <dgm:spPr/>
    </dgm:pt>
    <dgm:pt modelId="{846B4EEC-B3E8-46DB-A737-AC6EE4DC83D5}" type="pres">
      <dgm:prSet presAssocID="{F2941D96-EB2A-4FC4-9EF3-2BC0FD2316D9}" presName="root" presStyleCnt="0">
        <dgm:presLayoutVars>
          <dgm:dir/>
          <dgm:resizeHandles val="exact"/>
        </dgm:presLayoutVars>
      </dgm:prSet>
      <dgm:spPr/>
    </dgm:pt>
    <dgm:pt modelId="{B0F9046D-3BD6-49C6-B5BD-FF017BB6A372}" type="pres">
      <dgm:prSet presAssocID="{22BD7DA9-CD12-4F36-BA00-D00CAB51A65E}" presName="compNode" presStyleCnt="0"/>
      <dgm:spPr/>
    </dgm:pt>
    <dgm:pt modelId="{0C5E4F2F-A5B4-4473-8468-EF51201638C9}" type="pres">
      <dgm:prSet presAssocID="{22BD7DA9-CD12-4F36-BA00-D00CAB51A65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sia-Australia"/>
        </a:ext>
      </dgm:extLst>
    </dgm:pt>
    <dgm:pt modelId="{EFDD8AA1-AF0F-4066-963D-1CAE88DDC083}" type="pres">
      <dgm:prSet presAssocID="{22BD7DA9-CD12-4F36-BA00-D00CAB51A65E}" presName="iconSpace" presStyleCnt="0"/>
      <dgm:spPr/>
    </dgm:pt>
    <dgm:pt modelId="{06EAC510-0BF2-4F18-9A0B-698AB3D49FBD}" type="pres">
      <dgm:prSet presAssocID="{22BD7DA9-CD12-4F36-BA00-D00CAB51A65E}" presName="parTx" presStyleLbl="revTx" presStyleIdx="0" presStyleCnt="10">
        <dgm:presLayoutVars>
          <dgm:chMax val="0"/>
          <dgm:chPref val="0"/>
        </dgm:presLayoutVars>
      </dgm:prSet>
      <dgm:spPr/>
    </dgm:pt>
    <dgm:pt modelId="{95AFA8CC-E2E9-4B1C-9827-320CAB99D26D}" type="pres">
      <dgm:prSet presAssocID="{22BD7DA9-CD12-4F36-BA00-D00CAB51A65E}" presName="txSpace" presStyleCnt="0"/>
      <dgm:spPr/>
    </dgm:pt>
    <dgm:pt modelId="{DCD546FA-2979-4019-B6FB-8317A583490C}" type="pres">
      <dgm:prSet presAssocID="{22BD7DA9-CD12-4F36-BA00-D00CAB51A65E}" presName="desTx" presStyleLbl="revTx" presStyleIdx="1" presStyleCnt="10">
        <dgm:presLayoutVars/>
      </dgm:prSet>
      <dgm:spPr/>
    </dgm:pt>
    <dgm:pt modelId="{0707EAEE-B691-4A11-972A-4D12CB6868D2}" type="pres">
      <dgm:prSet presAssocID="{F940CDC1-0F45-4628-B5F0-9E564A131632}" presName="sibTrans" presStyleCnt="0"/>
      <dgm:spPr/>
    </dgm:pt>
    <dgm:pt modelId="{69E10319-4CC9-4838-A837-533A435DB336}" type="pres">
      <dgm:prSet presAssocID="{E0CAC725-ECF5-447D-865F-301A4BAC3CFC}" presName="compNode" presStyleCnt="0"/>
      <dgm:spPr/>
    </dgm:pt>
    <dgm:pt modelId="{97770B7D-791A-4A54-8E02-D99C85F6F22C}" type="pres">
      <dgm:prSet presAssocID="{E0CAC725-ECF5-447D-865F-301A4BAC3CF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986FD470-A37F-401F-86AF-EAEB6E7191BB}" type="pres">
      <dgm:prSet presAssocID="{E0CAC725-ECF5-447D-865F-301A4BAC3CFC}" presName="iconSpace" presStyleCnt="0"/>
      <dgm:spPr/>
    </dgm:pt>
    <dgm:pt modelId="{942AC8A3-EC73-4888-94E4-19B940C7E37B}" type="pres">
      <dgm:prSet presAssocID="{E0CAC725-ECF5-447D-865F-301A4BAC3CFC}" presName="parTx" presStyleLbl="revTx" presStyleIdx="2" presStyleCnt="10">
        <dgm:presLayoutVars>
          <dgm:chMax val="0"/>
          <dgm:chPref val="0"/>
        </dgm:presLayoutVars>
      </dgm:prSet>
      <dgm:spPr/>
    </dgm:pt>
    <dgm:pt modelId="{221A07AF-1220-4372-86BB-AD7EEE661500}" type="pres">
      <dgm:prSet presAssocID="{E0CAC725-ECF5-447D-865F-301A4BAC3CFC}" presName="txSpace" presStyleCnt="0"/>
      <dgm:spPr/>
    </dgm:pt>
    <dgm:pt modelId="{B8FE7CF0-F278-45C4-89B3-5AF881B14C72}" type="pres">
      <dgm:prSet presAssocID="{E0CAC725-ECF5-447D-865F-301A4BAC3CFC}" presName="desTx" presStyleLbl="revTx" presStyleIdx="3" presStyleCnt="10">
        <dgm:presLayoutVars/>
      </dgm:prSet>
      <dgm:spPr/>
    </dgm:pt>
    <dgm:pt modelId="{685EE044-A5D4-4F30-9F6D-F5A0EFA3117F}" type="pres">
      <dgm:prSet presAssocID="{DA4768A9-7B69-4390-8AB6-B72B293760B6}" presName="sibTrans" presStyleCnt="0"/>
      <dgm:spPr/>
    </dgm:pt>
    <dgm:pt modelId="{AB762125-848A-4A56-890C-8FDDA283F57F}" type="pres">
      <dgm:prSet presAssocID="{24DC8F0F-E96B-4383-AAB4-E104C5C156FF}" presName="compNode" presStyleCnt="0"/>
      <dgm:spPr/>
    </dgm:pt>
    <dgm:pt modelId="{A864C989-FA9C-447E-A4BB-5CAAEABA4514}" type="pres">
      <dgm:prSet presAssocID="{24DC8F0F-E96B-4383-AAB4-E104C5C156F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vertising"/>
        </a:ext>
      </dgm:extLst>
    </dgm:pt>
    <dgm:pt modelId="{47AE0A74-7B0D-4A59-B393-E3C182C8A6D8}" type="pres">
      <dgm:prSet presAssocID="{24DC8F0F-E96B-4383-AAB4-E104C5C156FF}" presName="iconSpace" presStyleCnt="0"/>
      <dgm:spPr/>
    </dgm:pt>
    <dgm:pt modelId="{E8A30E14-BF9A-4017-A4F0-D0F5FDBE97A3}" type="pres">
      <dgm:prSet presAssocID="{24DC8F0F-E96B-4383-AAB4-E104C5C156FF}" presName="parTx" presStyleLbl="revTx" presStyleIdx="4" presStyleCnt="10">
        <dgm:presLayoutVars>
          <dgm:chMax val="0"/>
          <dgm:chPref val="0"/>
        </dgm:presLayoutVars>
      </dgm:prSet>
      <dgm:spPr/>
    </dgm:pt>
    <dgm:pt modelId="{D78F4043-C62D-4774-95C4-5BCA8349C84E}" type="pres">
      <dgm:prSet presAssocID="{24DC8F0F-E96B-4383-AAB4-E104C5C156FF}" presName="txSpace" presStyleCnt="0"/>
      <dgm:spPr/>
    </dgm:pt>
    <dgm:pt modelId="{4C6FC67A-E85F-4AA7-A285-FD28603346C2}" type="pres">
      <dgm:prSet presAssocID="{24DC8F0F-E96B-4383-AAB4-E104C5C156FF}" presName="desTx" presStyleLbl="revTx" presStyleIdx="5" presStyleCnt="10">
        <dgm:presLayoutVars/>
      </dgm:prSet>
      <dgm:spPr/>
    </dgm:pt>
    <dgm:pt modelId="{8970C5BD-A060-44A0-8F6B-CDE710F27CC9}" type="pres">
      <dgm:prSet presAssocID="{52163D72-9C90-4092-8FE1-265D85663063}" presName="sibTrans" presStyleCnt="0"/>
      <dgm:spPr/>
    </dgm:pt>
    <dgm:pt modelId="{A9F6663E-B432-4C50-BA96-11743B268C2A}" type="pres">
      <dgm:prSet presAssocID="{5B5151EB-D884-4370-A755-D5A827537293}" presName="compNode" presStyleCnt="0"/>
      <dgm:spPr/>
    </dgm:pt>
    <dgm:pt modelId="{D2BF573F-34AE-4EB5-A326-2CE28477F2BB}" type="pres">
      <dgm:prSet presAssocID="{5B5151EB-D884-4370-A755-D5A82753729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ideo camera"/>
        </a:ext>
      </dgm:extLst>
    </dgm:pt>
    <dgm:pt modelId="{9273F3BE-06AD-4BAC-B3BB-B77DDB98B6A5}" type="pres">
      <dgm:prSet presAssocID="{5B5151EB-D884-4370-A755-D5A827537293}" presName="iconSpace" presStyleCnt="0"/>
      <dgm:spPr/>
    </dgm:pt>
    <dgm:pt modelId="{34C64D0F-72C6-4CA6-AA3F-8606E9493652}" type="pres">
      <dgm:prSet presAssocID="{5B5151EB-D884-4370-A755-D5A827537293}" presName="parTx" presStyleLbl="revTx" presStyleIdx="6" presStyleCnt="10">
        <dgm:presLayoutVars>
          <dgm:chMax val="0"/>
          <dgm:chPref val="0"/>
        </dgm:presLayoutVars>
      </dgm:prSet>
      <dgm:spPr/>
    </dgm:pt>
    <dgm:pt modelId="{0BFE1580-1480-46C4-813D-5F8D7A9D6751}" type="pres">
      <dgm:prSet presAssocID="{5B5151EB-D884-4370-A755-D5A827537293}" presName="txSpace" presStyleCnt="0"/>
      <dgm:spPr/>
    </dgm:pt>
    <dgm:pt modelId="{49869273-0F38-4305-8670-E8B299F3B2B9}" type="pres">
      <dgm:prSet presAssocID="{5B5151EB-D884-4370-A755-D5A827537293}" presName="desTx" presStyleLbl="revTx" presStyleIdx="7" presStyleCnt="10">
        <dgm:presLayoutVars/>
      </dgm:prSet>
      <dgm:spPr/>
    </dgm:pt>
    <dgm:pt modelId="{6D834AE6-F341-4F32-A174-C4A962FB673F}" type="pres">
      <dgm:prSet presAssocID="{F4BBC30F-9F8E-4071-A10E-3663BE1696B4}" presName="sibTrans" presStyleCnt="0"/>
      <dgm:spPr/>
    </dgm:pt>
    <dgm:pt modelId="{7AB8CD9C-F08E-4912-98D9-168B518D423F}" type="pres">
      <dgm:prSet presAssocID="{9EA44F06-CDE3-4313-B586-C9DD9CA90AEB}" presName="compNode" presStyleCnt="0"/>
      <dgm:spPr/>
    </dgm:pt>
    <dgm:pt modelId="{8056B006-5744-4EC2-99FC-E4E744515EF0}" type="pres">
      <dgm:prSet presAssocID="{9EA44F06-CDE3-4313-B586-C9DD9CA90AE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1ACD057C-1943-4961-915C-043574D2641D}" type="pres">
      <dgm:prSet presAssocID="{9EA44F06-CDE3-4313-B586-C9DD9CA90AEB}" presName="iconSpace" presStyleCnt="0"/>
      <dgm:spPr/>
    </dgm:pt>
    <dgm:pt modelId="{1E9BF58D-5D1D-4A32-BEAE-347E3E23A173}" type="pres">
      <dgm:prSet presAssocID="{9EA44F06-CDE3-4313-B586-C9DD9CA90AEB}" presName="parTx" presStyleLbl="revTx" presStyleIdx="8" presStyleCnt="10">
        <dgm:presLayoutVars>
          <dgm:chMax val="0"/>
          <dgm:chPref val="0"/>
        </dgm:presLayoutVars>
      </dgm:prSet>
      <dgm:spPr/>
    </dgm:pt>
    <dgm:pt modelId="{CF473E30-4F20-48E0-9002-31C2E065F46F}" type="pres">
      <dgm:prSet presAssocID="{9EA44F06-CDE3-4313-B586-C9DD9CA90AEB}" presName="txSpace" presStyleCnt="0"/>
      <dgm:spPr/>
    </dgm:pt>
    <dgm:pt modelId="{4CE5CF6A-FCB3-4977-8993-93FEFBED938D}" type="pres">
      <dgm:prSet presAssocID="{9EA44F06-CDE3-4313-B586-C9DD9CA90AEB}" presName="desTx" presStyleLbl="revTx" presStyleIdx="9" presStyleCnt="10">
        <dgm:presLayoutVars/>
      </dgm:prSet>
      <dgm:spPr/>
    </dgm:pt>
  </dgm:ptLst>
  <dgm:cxnLst>
    <dgm:cxn modelId="{1319840E-ABAE-4251-AAB8-F039C7368C87}" type="presOf" srcId="{5B5151EB-D884-4370-A755-D5A827537293}" destId="{34C64D0F-72C6-4CA6-AA3F-8606E9493652}" srcOrd="0" destOrd="0" presId="urn:microsoft.com/office/officeart/2018/2/layout/IconLabelDescriptionList"/>
    <dgm:cxn modelId="{A5693715-17FB-44A0-AC1A-742995C4BBE6}" srcId="{F2941D96-EB2A-4FC4-9EF3-2BC0FD2316D9}" destId="{5B5151EB-D884-4370-A755-D5A827537293}" srcOrd="3" destOrd="0" parTransId="{BA56663B-270A-4461-A852-55A1378EE8CF}" sibTransId="{F4BBC30F-9F8E-4071-A10E-3663BE1696B4}"/>
    <dgm:cxn modelId="{A8B6FA25-8917-4D09-9DD2-121BDCA1FA95}" srcId="{F2941D96-EB2A-4FC4-9EF3-2BC0FD2316D9}" destId="{22BD7DA9-CD12-4F36-BA00-D00CAB51A65E}" srcOrd="0" destOrd="0" parTransId="{D6EBBF41-3A43-4CB1-A734-23F588BC44D9}" sibTransId="{F940CDC1-0F45-4628-B5F0-9E564A131632}"/>
    <dgm:cxn modelId="{76B58B2B-0E28-4920-8239-16EA80808152}" type="presOf" srcId="{9EA44F06-CDE3-4313-B586-C9DD9CA90AEB}" destId="{1E9BF58D-5D1D-4A32-BEAE-347E3E23A173}" srcOrd="0" destOrd="0" presId="urn:microsoft.com/office/officeart/2018/2/layout/IconLabelDescriptionList"/>
    <dgm:cxn modelId="{EFA96A33-2E7A-4341-81C9-126AD6578506}" type="presOf" srcId="{24DC8F0F-E96B-4383-AAB4-E104C5C156FF}" destId="{E8A30E14-BF9A-4017-A4F0-D0F5FDBE97A3}" srcOrd="0" destOrd="0" presId="urn:microsoft.com/office/officeart/2018/2/layout/IconLabelDescriptionList"/>
    <dgm:cxn modelId="{2B7E4C72-1780-4809-8E76-B17675823AAB}" type="presOf" srcId="{820374BC-96D7-4835-9B2A-DD9AD4A12EF4}" destId="{4CE5CF6A-FCB3-4977-8993-93FEFBED938D}" srcOrd="0" destOrd="0" presId="urn:microsoft.com/office/officeart/2018/2/layout/IconLabelDescriptionList"/>
    <dgm:cxn modelId="{F724AD79-AD6F-4CE7-A75A-077FBBC15B9A}" srcId="{5B5151EB-D884-4370-A755-D5A827537293}" destId="{3809AA5F-3E2A-4D63-817C-92FB8115611D}" srcOrd="0" destOrd="0" parTransId="{F32726B2-7B0F-4490-ACE0-3DB35B729F8E}" sibTransId="{181C02D0-0C35-466A-8D43-62D1900412BB}"/>
    <dgm:cxn modelId="{1D0A5C5A-C71F-4DBC-B2F8-2F6C081E48DC}" type="presOf" srcId="{3809AA5F-3E2A-4D63-817C-92FB8115611D}" destId="{49869273-0F38-4305-8670-E8B299F3B2B9}" srcOrd="0" destOrd="0" presId="urn:microsoft.com/office/officeart/2018/2/layout/IconLabelDescriptionList"/>
    <dgm:cxn modelId="{E9CA4582-9185-4C1D-A060-01E98A40BDCE}" type="presOf" srcId="{E0CAC725-ECF5-447D-865F-301A4BAC3CFC}" destId="{942AC8A3-EC73-4888-94E4-19B940C7E37B}" srcOrd="0" destOrd="0" presId="urn:microsoft.com/office/officeart/2018/2/layout/IconLabelDescriptionList"/>
    <dgm:cxn modelId="{F6B91A90-6675-4BBF-AE60-963C38769EB1}" srcId="{F2941D96-EB2A-4FC4-9EF3-2BC0FD2316D9}" destId="{9EA44F06-CDE3-4313-B586-C9DD9CA90AEB}" srcOrd="4" destOrd="0" parTransId="{4415760A-711E-42B6-9214-6236C04ECAC8}" sibTransId="{65297F23-C5B3-45BA-8034-8C8C8497FDEB}"/>
    <dgm:cxn modelId="{61D8BE91-7765-4F18-A2EE-B4A847B3DFCF}" srcId="{F2941D96-EB2A-4FC4-9EF3-2BC0FD2316D9}" destId="{E0CAC725-ECF5-447D-865F-301A4BAC3CFC}" srcOrd="1" destOrd="0" parTransId="{F7B64347-5D27-49FB-A850-B2032C597B03}" sibTransId="{DA4768A9-7B69-4390-8AB6-B72B293760B6}"/>
    <dgm:cxn modelId="{FC68F596-E1B1-4619-B85E-BB1ED251E7B8}" type="presOf" srcId="{0959E74F-447F-4684-A208-9BD00BA23F36}" destId="{DCD546FA-2979-4019-B6FB-8317A583490C}" srcOrd="0" destOrd="0" presId="urn:microsoft.com/office/officeart/2018/2/layout/IconLabelDescriptionList"/>
    <dgm:cxn modelId="{D524DDA8-1873-42AA-B119-3CC46350A50E}" srcId="{E0CAC725-ECF5-447D-865F-301A4BAC3CFC}" destId="{6984F541-4359-47F2-81E4-77899C0DF73A}" srcOrd="0" destOrd="0" parTransId="{9DF335A2-2B43-4B4B-A8A0-5EFD2BA50CC1}" sibTransId="{0B5B2FAE-07CB-4E4D-9129-57190CB80421}"/>
    <dgm:cxn modelId="{57C19BB0-CC1B-4175-96F5-BCC575B07211}" srcId="{22BD7DA9-CD12-4F36-BA00-D00CAB51A65E}" destId="{0959E74F-447F-4684-A208-9BD00BA23F36}" srcOrd="0" destOrd="0" parTransId="{4D30CDDA-2A60-457E-9F93-AC689D9C42F9}" sibTransId="{73421355-28F4-4BD0-8297-003F3C5D6357}"/>
    <dgm:cxn modelId="{BBDF6FC2-4805-493D-9A51-D09AB885D86B}" type="presOf" srcId="{6984F541-4359-47F2-81E4-77899C0DF73A}" destId="{B8FE7CF0-F278-45C4-89B3-5AF881B14C72}" srcOrd="0" destOrd="0" presId="urn:microsoft.com/office/officeart/2018/2/layout/IconLabelDescriptionList"/>
    <dgm:cxn modelId="{9E218BC3-3F9B-4504-BB41-E9B89BF8AB16}" srcId="{F2941D96-EB2A-4FC4-9EF3-2BC0FD2316D9}" destId="{24DC8F0F-E96B-4383-AAB4-E104C5C156FF}" srcOrd="2" destOrd="0" parTransId="{9778A831-47AD-4E44-B756-971BC6CED920}" sibTransId="{52163D72-9C90-4092-8FE1-265D85663063}"/>
    <dgm:cxn modelId="{9CA7C4C4-E96C-49EF-9852-45243584CBFE}" type="presOf" srcId="{F2941D96-EB2A-4FC4-9EF3-2BC0FD2316D9}" destId="{846B4EEC-B3E8-46DB-A737-AC6EE4DC83D5}" srcOrd="0" destOrd="0" presId="urn:microsoft.com/office/officeart/2018/2/layout/IconLabelDescriptionList"/>
    <dgm:cxn modelId="{158656C7-4042-439C-AC8A-3D15C4C7BDE3}" type="presOf" srcId="{FB01D16E-BB2B-4B04-B26E-289CB5186111}" destId="{4C6FC67A-E85F-4AA7-A285-FD28603346C2}" srcOrd="0" destOrd="0" presId="urn:microsoft.com/office/officeart/2018/2/layout/IconLabelDescriptionList"/>
    <dgm:cxn modelId="{39B2CDD1-9A6B-4063-9A58-CA05D3164CAA}" type="presOf" srcId="{22BD7DA9-CD12-4F36-BA00-D00CAB51A65E}" destId="{06EAC510-0BF2-4F18-9A0B-698AB3D49FBD}" srcOrd="0" destOrd="0" presId="urn:microsoft.com/office/officeart/2018/2/layout/IconLabelDescriptionList"/>
    <dgm:cxn modelId="{49831BDD-A03F-4583-9F84-D53ACF2923D6}" srcId="{24DC8F0F-E96B-4383-AAB4-E104C5C156FF}" destId="{FB01D16E-BB2B-4B04-B26E-289CB5186111}" srcOrd="0" destOrd="0" parTransId="{F16D94CE-05B9-4BFD-8A82-F06522ABC93D}" sibTransId="{DAF4B5A6-2B6F-4E05-BD95-6621F07A0627}"/>
    <dgm:cxn modelId="{B5461CF7-0FF8-4DD9-B1EE-6BD97E6D5A56}" srcId="{9EA44F06-CDE3-4313-B586-C9DD9CA90AEB}" destId="{820374BC-96D7-4835-9B2A-DD9AD4A12EF4}" srcOrd="0" destOrd="0" parTransId="{85694D98-193D-4568-99F0-68D4D5F0EB58}" sibTransId="{30B75CC3-A614-47E8-B672-2AAD8C9A8DFE}"/>
    <dgm:cxn modelId="{DD8BA018-5DC8-40EE-B5B6-18CD21AF0C7B}" type="presParOf" srcId="{846B4EEC-B3E8-46DB-A737-AC6EE4DC83D5}" destId="{B0F9046D-3BD6-49C6-B5BD-FF017BB6A372}" srcOrd="0" destOrd="0" presId="urn:microsoft.com/office/officeart/2018/2/layout/IconLabelDescriptionList"/>
    <dgm:cxn modelId="{59CD2DC9-ED39-4181-A8D8-5A978934B296}" type="presParOf" srcId="{B0F9046D-3BD6-49C6-B5BD-FF017BB6A372}" destId="{0C5E4F2F-A5B4-4473-8468-EF51201638C9}" srcOrd="0" destOrd="0" presId="urn:microsoft.com/office/officeart/2018/2/layout/IconLabelDescriptionList"/>
    <dgm:cxn modelId="{44F38E22-3448-4ADC-BF72-F89F01E0BD52}" type="presParOf" srcId="{B0F9046D-3BD6-49C6-B5BD-FF017BB6A372}" destId="{EFDD8AA1-AF0F-4066-963D-1CAE88DDC083}" srcOrd="1" destOrd="0" presId="urn:microsoft.com/office/officeart/2018/2/layout/IconLabelDescriptionList"/>
    <dgm:cxn modelId="{9327CD3D-9789-4387-B8A8-E0C87D9452D6}" type="presParOf" srcId="{B0F9046D-3BD6-49C6-B5BD-FF017BB6A372}" destId="{06EAC510-0BF2-4F18-9A0B-698AB3D49FBD}" srcOrd="2" destOrd="0" presId="urn:microsoft.com/office/officeart/2018/2/layout/IconLabelDescriptionList"/>
    <dgm:cxn modelId="{307BF738-8E29-4AD2-84B2-5D3EABF0C936}" type="presParOf" srcId="{B0F9046D-3BD6-49C6-B5BD-FF017BB6A372}" destId="{95AFA8CC-E2E9-4B1C-9827-320CAB99D26D}" srcOrd="3" destOrd="0" presId="urn:microsoft.com/office/officeart/2018/2/layout/IconLabelDescriptionList"/>
    <dgm:cxn modelId="{C6D1E86C-3050-4F4A-879E-111CDCD2623C}" type="presParOf" srcId="{B0F9046D-3BD6-49C6-B5BD-FF017BB6A372}" destId="{DCD546FA-2979-4019-B6FB-8317A583490C}" srcOrd="4" destOrd="0" presId="urn:microsoft.com/office/officeart/2018/2/layout/IconLabelDescriptionList"/>
    <dgm:cxn modelId="{33336232-E765-4EB4-9222-75255D4ED460}" type="presParOf" srcId="{846B4EEC-B3E8-46DB-A737-AC6EE4DC83D5}" destId="{0707EAEE-B691-4A11-972A-4D12CB6868D2}" srcOrd="1" destOrd="0" presId="urn:microsoft.com/office/officeart/2018/2/layout/IconLabelDescriptionList"/>
    <dgm:cxn modelId="{722639DB-C180-4833-9062-86692608156D}" type="presParOf" srcId="{846B4EEC-B3E8-46DB-A737-AC6EE4DC83D5}" destId="{69E10319-4CC9-4838-A837-533A435DB336}" srcOrd="2" destOrd="0" presId="urn:microsoft.com/office/officeart/2018/2/layout/IconLabelDescriptionList"/>
    <dgm:cxn modelId="{E1AF682A-98EE-4373-8D6D-1159759F1E0E}" type="presParOf" srcId="{69E10319-4CC9-4838-A837-533A435DB336}" destId="{97770B7D-791A-4A54-8E02-D99C85F6F22C}" srcOrd="0" destOrd="0" presId="urn:microsoft.com/office/officeart/2018/2/layout/IconLabelDescriptionList"/>
    <dgm:cxn modelId="{628C9B10-FBA3-41DE-8291-6CC261497D0E}" type="presParOf" srcId="{69E10319-4CC9-4838-A837-533A435DB336}" destId="{986FD470-A37F-401F-86AF-EAEB6E7191BB}" srcOrd="1" destOrd="0" presId="urn:microsoft.com/office/officeart/2018/2/layout/IconLabelDescriptionList"/>
    <dgm:cxn modelId="{5D25BF81-5B39-480B-B7E8-ABC15DFAB597}" type="presParOf" srcId="{69E10319-4CC9-4838-A837-533A435DB336}" destId="{942AC8A3-EC73-4888-94E4-19B940C7E37B}" srcOrd="2" destOrd="0" presId="urn:microsoft.com/office/officeart/2018/2/layout/IconLabelDescriptionList"/>
    <dgm:cxn modelId="{76AEF7CD-95D7-4661-B5FB-DFCFC0A1CEB3}" type="presParOf" srcId="{69E10319-4CC9-4838-A837-533A435DB336}" destId="{221A07AF-1220-4372-86BB-AD7EEE661500}" srcOrd="3" destOrd="0" presId="urn:microsoft.com/office/officeart/2018/2/layout/IconLabelDescriptionList"/>
    <dgm:cxn modelId="{16CF9424-C1FF-464C-98E5-38F31A202087}" type="presParOf" srcId="{69E10319-4CC9-4838-A837-533A435DB336}" destId="{B8FE7CF0-F278-45C4-89B3-5AF881B14C72}" srcOrd="4" destOrd="0" presId="urn:microsoft.com/office/officeart/2018/2/layout/IconLabelDescriptionList"/>
    <dgm:cxn modelId="{F57D6A78-946E-402A-B9CA-F13F5A255EA2}" type="presParOf" srcId="{846B4EEC-B3E8-46DB-A737-AC6EE4DC83D5}" destId="{685EE044-A5D4-4F30-9F6D-F5A0EFA3117F}" srcOrd="3" destOrd="0" presId="urn:microsoft.com/office/officeart/2018/2/layout/IconLabelDescriptionList"/>
    <dgm:cxn modelId="{C2D9531E-F58F-4249-A490-054E374BF2EE}" type="presParOf" srcId="{846B4EEC-B3E8-46DB-A737-AC6EE4DC83D5}" destId="{AB762125-848A-4A56-890C-8FDDA283F57F}" srcOrd="4" destOrd="0" presId="urn:microsoft.com/office/officeart/2018/2/layout/IconLabelDescriptionList"/>
    <dgm:cxn modelId="{3B279448-D5E2-4B66-851C-5C6FA105D01C}" type="presParOf" srcId="{AB762125-848A-4A56-890C-8FDDA283F57F}" destId="{A864C989-FA9C-447E-A4BB-5CAAEABA4514}" srcOrd="0" destOrd="0" presId="urn:microsoft.com/office/officeart/2018/2/layout/IconLabelDescriptionList"/>
    <dgm:cxn modelId="{AD7E53E0-286A-425F-AC96-48221D914264}" type="presParOf" srcId="{AB762125-848A-4A56-890C-8FDDA283F57F}" destId="{47AE0A74-7B0D-4A59-B393-E3C182C8A6D8}" srcOrd="1" destOrd="0" presId="urn:microsoft.com/office/officeart/2018/2/layout/IconLabelDescriptionList"/>
    <dgm:cxn modelId="{BE82D628-ABAC-43FE-B5AE-25CC28968113}" type="presParOf" srcId="{AB762125-848A-4A56-890C-8FDDA283F57F}" destId="{E8A30E14-BF9A-4017-A4F0-D0F5FDBE97A3}" srcOrd="2" destOrd="0" presId="urn:microsoft.com/office/officeart/2018/2/layout/IconLabelDescriptionList"/>
    <dgm:cxn modelId="{8FE44694-0AB0-45F0-BB7E-3AFAC1E0152A}" type="presParOf" srcId="{AB762125-848A-4A56-890C-8FDDA283F57F}" destId="{D78F4043-C62D-4774-95C4-5BCA8349C84E}" srcOrd="3" destOrd="0" presId="urn:microsoft.com/office/officeart/2018/2/layout/IconLabelDescriptionList"/>
    <dgm:cxn modelId="{FC4F679C-5103-403C-8A24-47D011716F21}" type="presParOf" srcId="{AB762125-848A-4A56-890C-8FDDA283F57F}" destId="{4C6FC67A-E85F-4AA7-A285-FD28603346C2}" srcOrd="4" destOrd="0" presId="urn:microsoft.com/office/officeart/2018/2/layout/IconLabelDescriptionList"/>
    <dgm:cxn modelId="{5D4FBFA4-A350-43C6-AC85-94A2429DBFCA}" type="presParOf" srcId="{846B4EEC-B3E8-46DB-A737-AC6EE4DC83D5}" destId="{8970C5BD-A060-44A0-8F6B-CDE710F27CC9}" srcOrd="5" destOrd="0" presId="urn:microsoft.com/office/officeart/2018/2/layout/IconLabelDescriptionList"/>
    <dgm:cxn modelId="{D359D145-B501-4718-8560-41F0ECB48A28}" type="presParOf" srcId="{846B4EEC-B3E8-46DB-A737-AC6EE4DC83D5}" destId="{A9F6663E-B432-4C50-BA96-11743B268C2A}" srcOrd="6" destOrd="0" presId="urn:microsoft.com/office/officeart/2018/2/layout/IconLabelDescriptionList"/>
    <dgm:cxn modelId="{F146401A-2579-4B1E-A3E0-F3BB18385D03}" type="presParOf" srcId="{A9F6663E-B432-4C50-BA96-11743B268C2A}" destId="{D2BF573F-34AE-4EB5-A326-2CE28477F2BB}" srcOrd="0" destOrd="0" presId="urn:microsoft.com/office/officeart/2018/2/layout/IconLabelDescriptionList"/>
    <dgm:cxn modelId="{A730DF17-23E2-4B85-9765-778AC70A2A3A}" type="presParOf" srcId="{A9F6663E-B432-4C50-BA96-11743B268C2A}" destId="{9273F3BE-06AD-4BAC-B3BB-B77DDB98B6A5}" srcOrd="1" destOrd="0" presId="urn:microsoft.com/office/officeart/2018/2/layout/IconLabelDescriptionList"/>
    <dgm:cxn modelId="{4893FD36-1F3D-4091-A32F-9A085E203EF4}" type="presParOf" srcId="{A9F6663E-B432-4C50-BA96-11743B268C2A}" destId="{34C64D0F-72C6-4CA6-AA3F-8606E9493652}" srcOrd="2" destOrd="0" presId="urn:microsoft.com/office/officeart/2018/2/layout/IconLabelDescriptionList"/>
    <dgm:cxn modelId="{77BB62DA-DAED-4FB1-89DB-12C163467D80}" type="presParOf" srcId="{A9F6663E-B432-4C50-BA96-11743B268C2A}" destId="{0BFE1580-1480-46C4-813D-5F8D7A9D6751}" srcOrd="3" destOrd="0" presId="urn:microsoft.com/office/officeart/2018/2/layout/IconLabelDescriptionList"/>
    <dgm:cxn modelId="{CC316118-E3FA-4CE5-B95F-B9E6F9845C5B}" type="presParOf" srcId="{A9F6663E-B432-4C50-BA96-11743B268C2A}" destId="{49869273-0F38-4305-8670-E8B299F3B2B9}" srcOrd="4" destOrd="0" presId="urn:microsoft.com/office/officeart/2018/2/layout/IconLabelDescriptionList"/>
    <dgm:cxn modelId="{5BF4FF7E-F685-4A4C-9C44-D6A268846A7B}" type="presParOf" srcId="{846B4EEC-B3E8-46DB-A737-AC6EE4DC83D5}" destId="{6D834AE6-F341-4F32-A174-C4A962FB673F}" srcOrd="7" destOrd="0" presId="urn:microsoft.com/office/officeart/2018/2/layout/IconLabelDescriptionList"/>
    <dgm:cxn modelId="{21B79D6D-785A-4822-B43E-71C5CB8F0458}" type="presParOf" srcId="{846B4EEC-B3E8-46DB-A737-AC6EE4DC83D5}" destId="{7AB8CD9C-F08E-4912-98D9-168B518D423F}" srcOrd="8" destOrd="0" presId="urn:microsoft.com/office/officeart/2018/2/layout/IconLabelDescriptionList"/>
    <dgm:cxn modelId="{7CAD7A41-1498-4113-AD26-AD933D0FC008}" type="presParOf" srcId="{7AB8CD9C-F08E-4912-98D9-168B518D423F}" destId="{8056B006-5744-4EC2-99FC-E4E744515EF0}" srcOrd="0" destOrd="0" presId="urn:microsoft.com/office/officeart/2018/2/layout/IconLabelDescriptionList"/>
    <dgm:cxn modelId="{33CA2A69-C03B-4F97-84AE-F4A8925BA9C2}" type="presParOf" srcId="{7AB8CD9C-F08E-4912-98D9-168B518D423F}" destId="{1ACD057C-1943-4961-915C-043574D2641D}" srcOrd="1" destOrd="0" presId="urn:microsoft.com/office/officeart/2018/2/layout/IconLabelDescriptionList"/>
    <dgm:cxn modelId="{4698C0C2-CBB7-4C42-BAC6-03AE02E4068E}" type="presParOf" srcId="{7AB8CD9C-F08E-4912-98D9-168B518D423F}" destId="{1E9BF58D-5D1D-4A32-BEAE-347E3E23A173}" srcOrd="2" destOrd="0" presId="urn:microsoft.com/office/officeart/2018/2/layout/IconLabelDescriptionList"/>
    <dgm:cxn modelId="{02C2AB48-A066-498E-8F57-A1F4AA651888}" type="presParOf" srcId="{7AB8CD9C-F08E-4912-98D9-168B518D423F}" destId="{CF473E30-4F20-48E0-9002-31C2E065F46F}" srcOrd="3" destOrd="0" presId="urn:microsoft.com/office/officeart/2018/2/layout/IconLabelDescriptionList"/>
    <dgm:cxn modelId="{4D58B1B5-5EE1-48BA-AC5A-C4AE9059EE81}" type="presParOf" srcId="{7AB8CD9C-F08E-4912-98D9-168B518D423F}" destId="{4CE5CF6A-FCB3-4977-8993-93FEFBED938D}"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BC7B5A-0EF3-4CDD-9661-18D8890CD959}"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GB"/>
        </a:p>
      </dgm:t>
    </dgm:pt>
    <dgm:pt modelId="{3F4A9F23-0D8E-48C6-814B-B938ABDEE26A}">
      <dgm:prSet phldrT="[Text]" phldr="0"/>
      <dgm:spPr/>
      <dgm:t>
        <a:bodyPr/>
        <a:lstStyle/>
        <a:p>
          <a:pPr rtl="0"/>
          <a:r>
            <a:rPr lang="en-GB" dirty="0">
              <a:latin typeface="Sitka Banner"/>
            </a:rPr>
            <a:t>Subscriptions</a:t>
          </a:r>
        </a:p>
      </dgm:t>
    </dgm:pt>
    <dgm:pt modelId="{FB197AA2-FCF5-4116-B72B-3417DCACDEFB}" type="parTrans" cxnId="{A739ACC0-AA15-4193-8CD4-B26DFBEA6411}">
      <dgm:prSet/>
      <dgm:spPr/>
      <dgm:t>
        <a:bodyPr/>
        <a:lstStyle/>
        <a:p>
          <a:endParaRPr lang="en-GB"/>
        </a:p>
      </dgm:t>
    </dgm:pt>
    <dgm:pt modelId="{88C8EBD6-817B-4DB7-91A5-7ED2728C50BE}" type="sibTrans" cxnId="{A739ACC0-AA15-4193-8CD4-B26DFBEA6411}">
      <dgm:prSet/>
      <dgm:spPr/>
      <dgm:t>
        <a:bodyPr/>
        <a:lstStyle/>
        <a:p>
          <a:endParaRPr lang="en-GB"/>
        </a:p>
      </dgm:t>
    </dgm:pt>
    <dgm:pt modelId="{5572249C-A917-4D09-A804-EF61D8ED706F}">
      <dgm:prSet phldrT="[Text]" phldr="0"/>
      <dgm:spPr/>
      <dgm:t>
        <a:bodyPr/>
        <a:lstStyle/>
        <a:p>
          <a:pPr rtl="0"/>
          <a:r>
            <a:rPr lang="en-GB" dirty="0">
              <a:latin typeface="Sitka Banner"/>
            </a:rPr>
            <a:t>Targeting reach</a:t>
          </a:r>
          <a:endParaRPr lang="en-GB" dirty="0"/>
        </a:p>
      </dgm:t>
    </dgm:pt>
    <dgm:pt modelId="{287DD418-ACF3-4FF1-9379-A585B783D192}" type="parTrans" cxnId="{1BFE39BD-1E30-43EF-9F79-D792FA27D521}">
      <dgm:prSet/>
      <dgm:spPr/>
      <dgm:t>
        <a:bodyPr/>
        <a:lstStyle/>
        <a:p>
          <a:endParaRPr lang="en-GB"/>
        </a:p>
      </dgm:t>
    </dgm:pt>
    <dgm:pt modelId="{020D7EB7-7465-40F4-92AF-A41F51D79A21}" type="sibTrans" cxnId="{1BFE39BD-1E30-43EF-9F79-D792FA27D521}">
      <dgm:prSet/>
      <dgm:spPr/>
      <dgm:t>
        <a:bodyPr/>
        <a:lstStyle/>
        <a:p>
          <a:endParaRPr lang="en-GB"/>
        </a:p>
      </dgm:t>
    </dgm:pt>
    <dgm:pt modelId="{B7783B80-8853-4E27-9A2C-1117026EA306}">
      <dgm:prSet phldrT="[Text]" phldr="0"/>
      <dgm:spPr/>
      <dgm:t>
        <a:bodyPr/>
        <a:lstStyle/>
        <a:p>
          <a:pPr rtl="0"/>
          <a:r>
            <a:rPr lang="en-GB" dirty="0">
              <a:latin typeface="Sitka Banner"/>
            </a:rPr>
            <a:t>100 million </a:t>
          </a:r>
          <a:endParaRPr lang="en-GB" dirty="0"/>
        </a:p>
      </dgm:t>
    </dgm:pt>
    <dgm:pt modelId="{5C8CBA60-51AC-4B6C-A844-88BB6C94701B}" type="parTrans" cxnId="{AAB83DBF-537E-4FA7-B4A3-3D38417D0C50}">
      <dgm:prSet/>
      <dgm:spPr/>
      <dgm:t>
        <a:bodyPr/>
        <a:lstStyle/>
        <a:p>
          <a:endParaRPr lang="en-GB"/>
        </a:p>
      </dgm:t>
    </dgm:pt>
    <dgm:pt modelId="{D9CAAD97-49F6-4B75-A168-8A2B056DC6FE}" type="sibTrans" cxnId="{AAB83DBF-537E-4FA7-B4A3-3D38417D0C50}">
      <dgm:prSet/>
      <dgm:spPr/>
      <dgm:t>
        <a:bodyPr/>
        <a:lstStyle/>
        <a:p>
          <a:endParaRPr lang="en-GB"/>
        </a:p>
      </dgm:t>
    </dgm:pt>
    <dgm:pt modelId="{16849F96-20BD-4F1A-9195-AD1645B9F40E}">
      <dgm:prSet phldrT="[Text]" phldr="0"/>
      <dgm:spPr/>
      <dgm:t>
        <a:bodyPr/>
        <a:lstStyle/>
        <a:p>
          <a:r>
            <a:rPr lang="en-GB" dirty="0">
              <a:latin typeface="Sitka Banner"/>
            </a:rPr>
            <a:t>CPM</a:t>
          </a:r>
          <a:endParaRPr lang="en-GB" dirty="0"/>
        </a:p>
      </dgm:t>
    </dgm:pt>
    <dgm:pt modelId="{1C3B93A3-9366-420F-8EBE-F27BC78A1A62}" type="parTrans" cxnId="{670B8E51-BA65-4FF6-9DD7-10B812B3A5A8}">
      <dgm:prSet/>
      <dgm:spPr/>
      <dgm:t>
        <a:bodyPr/>
        <a:lstStyle/>
        <a:p>
          <a:endParaRPr lang="en-GB"/>
        </a:p>
      </dgm:t>
    </dgm:pt>
    <dgm:pt modelId="{20786DB3-16FA-43B6-A73F-16DE6415ADD7}" type="sibTrans" cxnId="{670B8E51-BA65-4FF6-9DD7-10B812B3A5A8}">
      <dgm:prSet/>
      <dgm:spPr/>
      <dgm:t>
        <a:bodyPr/>
        <a:lstStyle/>
        <a:p>
          <a:endParaRPr lang="en-GB"/>
        </a:p>
      </dgm:t>
    </dgm:pt>
    <dgm:pt modelId="{A2C2131F-EA3F-4127-B8F5-2BF442CCA6D7}">
      <dgm:prSet phldrT="[Text]" phldr="0"/>
      <dgm:spPr/>
      <dgm:t>
        <a:bodyPr/>
        <a:lstStyle/>
        <a:p>
          <a:pPr rtl="0"/>
          <a:r>
            <a:rPr lang="en-GB" dirty="0">
              <a:latin typeface="Sitka Banner"/>
            </a:rPr>
            <a:t>Standard marketting ads - $0.40 and $0.75</a:t>
          </a:r>
          <a:endParaRPr lang="en-GB" dirty="0"/>
        </a:p>
      </dgm:t>
    </dgm:pt>
    <dgm:pt modelId="{73503EE7-44C7-490F-BC07-E6FC9DC38560}" type="parTrans" cxnId="{E3FF21FE-A391-4153-A516-BE0FA48D5178}">
      <dgm:prSet/>
      <dgm:spPr/>
      <dgm:t>
        <a:bodyPr/>
        <a:lstStyle/>
        <a:p>
          <a:endParaRPr lang="en-GB"/>
        </a:p>
      </dgm:t>
    </dgm:pt>
    <dgm:pt modelId="{FECCDEB2-DFE4-481F-A5E4-C168F100372B}" type="sibTrans" cxnId="{E3FF21FE-A391-4153-A516-BE0FA48D5178}">
      <dgm:prSet/>
      <dgm:spPr/>
      <dgm:t>
        <a:bodyPr/>
        <a:lstStyle/>
        <a:p>
          <a:endParaRPr lang="en-GB"/>
        </a:p>
      </dgm:t>
    </dgm:pt>
    <dgm:pt modelId="{381953BC-36D5-44CD-8963-D233D88BDA08}">
      <dgm:prSet phldr="0"/>
      <dgm:spPr/>
      <dgm:t>
        <a:bodyPr/>
        <a:lstStyle/>
        <a:p>
          <a:pPr rtl="0"/>
          <a:r>
            <a:rPr lang="en-GB" dirty="0">
              <a:latin typeface="Sitka Banner"/>
            </a:rPr>
            <a:t>1 Billion</a:t>
          </a:r>
          <a:endParaRPr lang="en-GB" dirty="0"/>
        </a:p>
      </dgm:t>
    </dgm:pt>
    <dgm:pt modelId="{EDAB94C5-46E8-457D-AEC7-4AFA8DEA33D9}" type="parTrans" cxnId="{02660E31-B182-4367-9B06-A466DC19DB6A}">
      <dgm:prSet/>
      <dgm:spPr/>
    </dgm:pt>
    <dgm:pt modelId="{692B1084-4A27-438E-BB5A-CE8CCFBC4DFE}" type="sibTrans" cxnId="{02660E31-B182-4367-9B06-A466DC19DB6A}">
      <dgm:prSet/>
      <dgm:spPr/>
    </dgm:pt>
    <dgm:pt modelId="{5AB97255-9540-468E-9C7B-917C9C441F7C}">
      <dgm:prSet phldr="0"/>
      <dgm:spPr/>
      <dgm:t>
        <a:bodyPr/>
        <a:lstStyle/>
        <a:p>
          <a:pPr rtl="0"/>
          <a:r>
            <a:rPr lang="en-GB" dirty="0">
              <a:latin typeface="Sitka Banner"/>
            </a:rPr>
            <a:t>Premium ads - $3 and $4</a:t>
          </a:r>
        </a:p>
      </dgm:t>
    </dgm:pt>
    <dgm:pt modelId="{6A2DCA2D-9F0A-45A7-A783-2B6FEF13B9CC}" type="parTrans" cxnId="{03281701-743C-4E83-A4FC-C1FF4F8DC972}">
      <dgm:prSet/>
      <dgm:spPr/>
    </dgm:pt>
    <dgm:pt modelId="{529A7839-C1E0-4F4B-9F97-9862C672F80C}" type="sibTrans" cxnId="{03281701-743C-4E83-A4FC-C1FF4F8DC972}">
      <dgm:prSet/>
      <dgm:spPr/>
    </dgm:pt>
    <dgm:pt modelId="{7774844F-B6C9-4D87-A107-A8391BC14CA7}">
      <dgm:prSet phldr="0"/>
      <dgm:spPr/>
      <dgm:t>
        <a:bodyPr/>
        <a:lstStyle/>
        <a:p>
          <a:pPr rtl="0"/>
          <a:r>
            <a:rPr lang="en-GB" dirty="0">
              <a:latin typeface="Sitka Banner"/>
            </a:rPr>
            <a:t>Mobile ads </a:t>
          </a:r>
        </a:p>
      </dgm:t>
    </dgm:pt>
    <dgm:pt modelId="{E02214D2-CD40-4F75-A3F1-7F6C51B9D177}" type="parTrans" cxnId="{5BF04744-E46F-49A1-BE90-AB8E6FE753E9}">
      <dgm:prSet/>
      <dgm:spPr/>
    </dgm:pt>
    <dgm:pt modelId="{727D07E9-693B-4455-9608-296AD735ABCA}" type="sibTrans" cxnId="{5BF04744-E46F-49A1-BE90-AB8E6FE753E9}">
      <dgm:prSet/>
      <dgm:spPr/>
    </dgm:pt>
    <dgm:pt modelId="{F8341975-E8A5-46FA-8EAB-40DF6BD8D47D}">
      <dgm:prSet phldr="0"/>
      <dgm:spPr/>
      <dgm:t>
        <a:bodyPr/>
        <a:lstStyle/>
        <a:p>
          <a:r>
            <a:rPr lang="en-GB" dirty="0">
              <a:latin typeface="Sitka Banner"/>
            </a:rPr>
            <a:t>Aim</a:t>
          </a:r>
        </a:p>
      </dgm:t>
    </dgm:pt>
    <dgm:pt modelId="{806A21F7-BFA7-43FE-84E0-B892A9780A7F}" type="parTrans" cxnId="{23D3E75D-6F50-48C6-8F9C-D9D74E8C1A58}">
      <dgm:prSet/>
      <dgm:spPr/>
    </dgm:pt>
    <dgm:pt modelId="{A9D41860-020B-47AD-8ADA-6C1BFB48E4B2}" type="sibTrans" cxnId="{23D3E75D-6F50-48C6-8F9C-D9D74E8C1A58}">
      <dgm:prSet/>
      <dgm:spPr/>
    </dgm:pt>
    <dgm:pt modelId="{1A602A3B-DB01-459F-A408-329DCAC6D15C}">
      <dgm:prSet phldr="0"/>
      <dgm:spPr/>
      <dgm:t>
        <a:bodyPr/>
        <a:lstStyle/>
        <a:p>
          <a:pPr rtl="0"/>
          <a:r>
            <a:rPr lang="en-GB"/>
            <a:t>Intel remained data-driven, aiming to optimize ad placements and measure results across</a:t>
          </a:r>
          <a:r>
            <a:rPr lang="en-GB">
              <a:latin typeface="Sitka Banner"/>
            </a:rPr>
            <a:t> Ads</a:t>
          </a:r>
          <a:r>
            <a:rPr lang="en-GB"/>
            <a:t> maintaining a balanced allocation of funds.</a:t>
          </a:r>
          <a:endParaRPr lang="en-GB">
            <a:latin typeface="Sitka Banner"/>
          </a:endParaRPr>
        </a:p>
      </dgm:t>
    </dgm:pt>
    <dgm:pt modelId="{E35CC3E0-C6D6-4F26-9392-BFE1C694AC6B}" type="parTrans" cxnId="{67F4CD47-8233-4825-93CB-04B87DFAC8C1}">
      <dgm:prSet/>
      <dgm:spPr/>
    </dgm:pt>
    <dgm:pt modelId="{F4E2A09B-777E-43D4-BF0C-8679A2D9310B}" type="sibTrans" cxnId="{67F4CD47-8233-4825-93CB-04B87DFAC8C1}">
      <dgm:prSet/>
      <dgm:spPr/>
    </dgm:pt>
    <dgm:pt modelId="{8DFE6D61-2BD3-470D-8B72-C46C5CDAE622}">
      <dgm:prSet phldr="0"/>
      <dgm:spPr/>
      <dgm:t>
        <a:bodyPr/>
        <a:lstStyle/>
        <a:p>
          <a:pPr rtl="0"/>
          <a:r>
            <a:rPr lang="en-GB">
              <a:latin typeface="Sitka Banner"/>
            </a:rPr>
            <a:t>Summary</a:t>
          </a:r>
        </a:p>
      </dgm:t>
    </dgm:pt>
    <dgm:pt modelId="{E5F8ECDC-7810-4D5A-9806-AD9A1E5B20F5}" type="parTrans" cxnId="{9A5A19B8-A2C3-42FC-A1BF-5A25182372E0}">
      <dgm:prSet/>
      <dgm:spPr/>
    </dgm:pt>
    <dgm:pt modelId="{695E9809-F72E-42E9-8A93-DBA61C1DD4A6}" type="sibTrans" cxnId="{9A5A19B8-A2C3-42FC-A1BF-5A25182372E0}">
      <dgm:prSet/>
      <dgm:spPr/>
    </dgm:pt>
    <dgm:pt modelId="{AADD0163-B874-4971-8082-701EE5687785}">
      <dgm:prSet phldr="0"/>
      <dgm:spPr/>
      <dgm:t>
        <a:bodyPr/>
        <a:lstStyle/>
        <a:p>
          <a:r>
            <a:rPr lang="en-GB" dirty="0">
              <a:latin typeface="Sitka Banner"/>
            </a:rPr>
            <a:t>Over 60% of </a:t>
          </a:r>
          <a:r>
            <a:rPr lang="en-GB" dirty="0" err="1">
              <a:latin typeface="Sitka Banner"/>
            </a:rPr>
            <a:t>facebook</a:t>
          </a:r>
          <a:r>
            <a:rPr lang="en-GB" dirty="0">
              <a:latin typeface="Sitka Banner"/>
            </a:rPr>
            <a:t> accessed through mobile.</a:t>
          </a:r>
          <a:endParaRPr lang="en-GB" dirty="0"/>
        </a:p>
      </dgm:t>
    </dgm:pt>
    <dgm:pt modelId="{C381584E-924A-4CB0-8C50-3063A288C0A3}" type="parTrans" cxnId="{2DDC10D3-9DDE-4145-BC7C-CD9F307834C7}">
      <dgm:prSet/>
      <dgm:spPr/>
    </dgm:pt>
    <dgm:pt modelId="{A40191EE-33CB-428A-93F5-777BEE61D895}" type="sibTrans" cxnId="{2DDC10D3-9DDE-4145-BC7C-CD9F307834C7}">
      <dgm:prSet/>
      <dgm:spPr/>
    </dgm:pt>
    <dgm:pt modelId="{56FF35F3-C7B4-404F-8841-2BECFB2899E3}">
      <dgm:prSet phldr="0"/>
      <dgm:spPr/>
      <dgm:t>
        <a:bodyPr/>
        <a:lstStyle/>
        <a:p>
          <a:pPr rtl="0"/>
          <a:r>
            <a:rPr lang="en-GB"/>
            <a:t>Intel aimed to maximize impressions and click-throughs, considering market conditions and leveraging the effectiveness of different Facebook ad formats, while remaining data-driven in planning and measuring their advertising program.</a:t>
          </a:r>
          <a:endParaRPr lang="en-GB">
            <a:latin typeface="Sitka Banner"/>
          </a:endParaRPr>
        </a:p>
      </dgm:t>
    </dgm:pt>
    <dgm:pt modelId="{946976F3-0D67-4205-9ADA-B9E256352BFE}" type="parTrans" cxnId="{DB6B0EFA-FF7F-4885-BD5F-587564540A86}">
      <dgm:prSet/>
      <dgm:spPr/>
    </dgm:pt>
    <dgm:pt modelId="{0C59DFBC-DF68-48A7-9CD6-B06CD597CBC3}" type="sibTrans" cxnId="{DB6B0EFA-FF7F-4885-BD5F-587564540A86}">
      <dgm:prSet/>
      <dgm:spPr/>
    </dgm:pt>
    <dgm:pt modelId="{241A3899-8998-438C-916D-C63A83E63648}" type="pres">
      <dgm:prSet presAssocID="{23BC7B5A-0EF3-4CDD-9661-18D8890CD959}" presName="diagram" presStyleCnt="0">
        <dgm:presLayoutVars>
          <dgm:dir/>
          <dgm:resizeHandles val="exact"/>
        </dgm:presLayoutVars>
      </dgm:prSet>
      <dgm:spPr/>
    </dgm:pt>
    <dgm:pt modelId="{AFC6F9CA-2FB1-4E2B-9515-E07B9DAF6122}" type="pres">
      <dgm:prSet presAssocID="{3F4A9F23-0D8E-48C6-814B-B938ABDEE26A}" presName="node" presStyleLbl="node1" presStyleIdx="0" presStyleCnt="6">
        <dgm:presLayoutVars>
          <dgm:bulletEnabled val="1"/>
        </dgm:presLayoutVars>
      </dgm:prSet>
      <dgm:spPr/>
    </dgm:pt>
    <dgm:pt modelId="{FB1EDB11-BDC8-4197-AE68-30AD51C198F5}" type="pres">
      <dgm:prSet presAssocID="{88C8EBD6-817B-4DB7-91A5-7ED2728C50BE}" presName="sibTrans" presStyleCnt="0"/>
      <dgm:spPr/>
    </dgm:pt>
    <dgm:pt modelId="{892A499A-C94F-4A77-9663-C803362A2E21}" type="pres">
      <dgm:prSet presAssocID="{5572249C-A917-4D09-A804-EF61D8ED706F}" presName="node" presStyleLbl="node1" presStyleIdx="1" presStyleCnt="6">
        <dgm:presLayoutVars>
          <dgm:bulletEnabled val="1"/>
        </dgm:presLayoutVars>
      </dgm:prSet>
      <dgm:spPr/>
    </dgm:pt>
    <dgm:pt modelId="{4FA67820-BDE4-40D9-9DE5-BBEE350AEF54}" type="pres">
      <dgm:prSet presAssocID="{020D7EB7-7465-40F4-92AF-A41F51D79A21}" presName="sibTrans" presStyleCnt="0"/>
      <dgm:spPr/>
    </dgm:pt>
    <dgm:pt modelId="{4201A742-2D2C-44F3-8629-93F7DF1D025C}" type="pres">
      <dgm:prSet presAssocID="{16849F96-20BD-4F1A-9195-AD1645B9F40E}" presName="node" presStyleLbl="node1" presStyleIdx="2" presStyleCnt="6">
        <dgm:presLayoutVars>
          <dgm:bulletEnabled val="1"/>
        </dgm:presLayoutVars>
      </dgm:prSet>
      <dgm:spPr/>
    </dgm:pt>
    <dgm:pt modelId="{7C30D16C-3946-4A9C-97C7-85D47E28A1BD}" type="pres">
      <dgm:prSet presAssocID="{20786DB3-16FA-43B6-A73F-16DE6415ADD7}" presName="sibTrans" presStyleCnt="0"/>
      <dgm:spPr/>
    </dgm:pt>
    <dgm:pt modelId="{049C4FFF-9273-400A-B818-D752CDBB8016}" type="pres">
      <dgm:prSet presAssocID="{7774844F-B6C9-4D87-A107-A8391BC14CA7}" presName="node" presStyleLbl="node1" presStyleIdx="3" presStyleCnt="6">
        <dgm:presLayoutVars>
          <dgm:bulletEnabled val="1"/>
        </dgm:presLayoutVars>
      </dgm:prSet>
      <dgm:spPr/>
    </dgm:pt>
    <dgm:pt modelId="{D638B75F-209D-447E-92ED-173FF1648AD7}" type="pres">
      <dgm:prSet presAssocID="{727D07E9-693B-4455-9608-296AD735ABCA}" presName="sibTrans" presStyleCnt="0"/>
      <dgm:spPr/>
    </dgm:pt>
    <dgm:pt modelId="{F38040C6-B7E2-4B7E-BE47-B99AEA1190F6}" type="pres">
      <dgm:prSet presAssocID="{F8341975-E8A5-46FA-8EAB-40DF6BD8D47D}" presName="node" presStyleLbl="node1" presStyleIdx="4" presStyleCnt="6">
        <dgm:presLayoutVars>
          <dgm:bulletEnabled val="1"/>
        </dgm:presLayoutVars>
      </dgm:prSet>
      <dgm:spPr/>
    </dgm:pt>
    <dgm:pt modelId="{85D1710E-3CF3-4979-A65B-CF018BDA0C7D}" type="pres">
      <dgm:prSet presAssocID="{A9D41860-020B-47AD-8ADA-6C1BFB48E4B2}" presName="sibTrans" presStyleCnt="0"/>
      <dgm:spPr/>
    </dgm:pt>
    <dgm:pt modelId="{8A4B5438-ADBA-4AB1-BF75-9055E07C4534}" type="pres">
      <dgm:prSet presAssocID="{8DFE6D61-2BD3-470D-8B72-C46C5CDAE622}" presName="node" presStyleLbl="node1" presStyleIdx="5" presStyleCnt="6">
        <dgm:presLayoutVars>
          <dgm:bulletEnabled val="1"/>
        </dgm:presLayoutVars>
      </dgm:prSet>
      <dgm:spPr/>
    </dgm:pt>
  </dgm:ptLst>
  <dgm:cxnLst>
    <dgm:cxn modelId="{03281701-743C-4E83-A4FC-C1FF4F8DC972}" srcId="{16849F96-20BD-4F1A-9195-AD1645B9F40E}" destId="{5AB97255-9540-468E-9C7B-917C9C441F7C}" srcOrd="1" destOrd="0" parTransId="{6A2DCA2D-9F0A-45A7-A783-2B6FEF13B9CC}" sibTransId="{529A7839-C1E0-4F4B-9F97-9862C672F80C}"/>
    <dgm:cxn modelId="{2EF92826-7C65-4ECE-8C3A-56F2A403EAA0}" type="presOf" srcId="{B7783B80-8853-4E27-9A2C-1117026EA306}" destId="{892A499A-C94F-4A77-9663-C803362A2E21}" srcOrd="0" destOrd="1" presId="urn:microsoft.com/office/officeart/2005/8/layout/default"/>
    <dgm:cxn modelId="{02660E31-B182-4367-9B06-A466DC19DB6A}" srcId="{3F4A9F23-0D8E-48C6-814B-B938ABDEE26A}" destId="{381953BC-36D5-44CD-8963-D233D88BDA08}" srcOrd="0" destOrd="0" parTransId="{EDAB94C5-46E8-457D-AEC7-4AFA8DEA33D9}" sibTransId="{692B1084-4A27-438E-BB5A-CE8CCFBC4DFE}"/>
    <dgm:cxn modelId="{EBD72B36-7372-4257-BD66-8C9947831BE3}" type="presOf" srcId="{23BC7B5A-0EF3-4CDD-9661-18D8890CD959}" destId="{241A3899-8998-438C-916D-C63A83E63648}" srcOrd="0" destOrd="0" presId="urn:microsoft.com/office/officeart/2005/8/layout/default"/>
    <dgm:cxn modelId="{23D3E75D-6F50-48C6-8F9C-D9D74E8C1A58}" srcId="{23BC7B5A-0EF3-4CDD-9661-18D8890CD959}" destId="{F8341975-E8A5-46FA-8EAB-40DF6BD8D47D}" srcOrd="4" destOrd="0" parTransId="{806A21F7-BFA7-43FE-84E0-B892A9780A7F}" sibTransId="{A9D41860-020B-47AD-8ADA-6C1BFB48E4B2}"/>
    <dgm:cxn modelId="{D87D7762-3ED5-475D-BB85-1193F32E2568}" type="presOf" srcId="{AADD0163-B874-4971-8082-701EE5687785}" destId="{049C4FFF-9273-400A-B818-D752CDBB8016}" srcOrd="0" destOrd="1" presId="urn:microsoft.com/office/officeart/2005/8/layout/default"/>
    <dgm:cxn modelId="{5BF04744-E46F-49A1-BE90-AB8E6FE753E9}" srcId="{23BC7B5A-0EF3-4CDD-9661-18D8890CD959}" destId="{7774844F-B6C9-4D87-A107-A8391BC14CA7}" srcOrd="3" destOrd="0" parTransId="{E02214D2-CD40-4F75-A3F1-7F6C51B9D177}" sibTransId="{727D07E9-693B-4455-9608-296AD735ABCA}"/>
    <dgm:cxn modelId="{00CD4166-DFAB-499D-85AB-D9F0201E01B6}" type="presOf" srcId="{381953BC-36D5-44CD-8963-D233D88BDA08}" destId="{AFC6F9CA-2FB1-4E2B-9515-E07B9DAF6122}" srcOrd="0" destOrd="1" presId="urn:microsoft.com/office/officeart/2005/8/layout/default"/>
    <dgm:cxn modelId="{67F4CD47-8233-4825-93CB-04B87DFAC8C1}" srcId="{F8341975-E8A5-46FA-8EAB-40DF6BD8D47D}" destId="{1A602A3B-DB01-459F-A408-329DCAC6D15C}" srcOrd="0" destOrd="0" parTransId="{E35CC3E0-C6D6-4F26-9392-BFE1C694AC6B}" sibTransId="{F4E2A09B-777E-43D4-BF0C-8679A2D9310B}"/>
    <dgm:cxn modelId="{1C78206A-1E32-4576-BBA6-B55C3037EFCF}" type="presOf" srcId="{16849F96-20BD-4F1A-9195-AD1645B9F40E}" destId="{4201A742-2D2C-44F3-8629-93F7DF1D025C}" srcOrd="0" destOrd="0" presId="urn:microsoft.com/office/officeart/2005/8/layout/default"/>
    <dgm:cxn modelId="{670B8E51-BA65-4FF6-9DD7-10B812B3A5A8}" srcId="{23BC7B5A-0EF3-4CDD-9661-18D8890CD959}" destId="{16849F96-20BD-4F1A-9195-AD1645B9F40E}" srcOrd="2" destOrd="0" parTransId="{1C3B93A3-9366-420F-8EBE-F27BC78A1A62}" sibTransId="{20786DB3-16FA-43B6-A73F-16DE6415ADD7}"/>
    <dgm:cxn modelId="{27285757-AB76-44E0-927B-DACDFA824C9D}" type="presOf" srcId="{F8341975-E8A5-46FA-8EAB-40DF6BD8D47D}" destId="{F38040C6-B7E2-4B7E-BE47-B99AEA1190F6}" srcOrd="0" destOrd="0" presId="urn:microsoft.com/office/officeart/2005/8/layout/default"/>
    <dgm:cxn modelId="{72A58E7A-9B19-4269-8B66-33E5E76D394B}" type="presOf" srcId="{A2C2131F-EA3F-4127-B8F5-2BF442CCA6D7}" destId="{4201A742-2D2C-44F3-8629-93F7DF1D025C}" srcOrd="0" destOrd="1" presId="urn:microsoft.com/office/officeart/2005/8/layout/default"/>
    <dgm:cxn modelId="{9B53D45A-A298-4D78-B944-6E1F09CEDCAB}" type="presOf" srcId="{5572249C-A917-4D09-A804-EF61D8ED706F}" destId="{892A499A-C94F-4A77-9663-C803362A2E21}" srcOrd="0" destOrd="0" presId="urn:microsoft.com/office/officeart/2005/8/layout/default"/>
    <dgm:cxn modelId="{A3EA699E-B117-4ED3-8FE3-98434498EA4D}" type="presOf" srcId="{5AB97255-9540-468E-9C7B-917C9C441F7C}" destId="{4201A742-2D2C-44F3-8629-93F7DF1D025C}" srcOrd="0" destOrd="2" presId="urn:microsoft.com/office/officeart/2005/8/layout/default"/>
    <dgm:cxn modelId="{C5BB4EB1-0C09-4736-8B59-CF4BB4F953E5}" type="presOf" srcId="{3F4A9F23-0D8E-48C6-814B-B938ABDEE26A}" destId="{AFC6F9CA-2FB1-4E2B-9515-E07B9DAF6122}" srcOrd="0" destOrd="0" presId="urn:microsoft.com/office/officeart/2005/8/layout/default"/>
    <dgm:cxn modelId="{9A5A19B8-A2C3-42FC-A1BF-5A25182372E0}" srcId="{23BC7B5A-0EF3-4CDD-9661-18D8890CD959}" destId="{8DFE6D61-2BD3-470D-8B72-C46C5CDAE622}" srcOrd="5" destOrd="0" parTransId="{E5F8ECDC-7810-4D5A-9806-AD9A1E5B20F5}" sibTransId="{695E9809-F72E-42E9-8A93-DBA61C1DD4A6}"/>
    <dgm:cxn modelId="{1BFE39BD-1E30-43EF-9F79-D792FA27D521}" srcId="{23BC7B5A-0EF3-4CDD-9661-18D8890CD959}" destId="{5572249C-A917-4D09-A804-EF61D8ED706F}" srcOrd="1" destOrd="0" parTransId="{287DD418-ACF3-4FF1-9379-A585B783D192}" sibTransId="{020D7EB7-7465-40F4-92AF-A41F51D79A21}"/>
    <dgm:cxn modelId="{AAB83DBF-537E-4FA7-B4A3-3D38417D0C50}" srcId="{5572249C-A917-4D09-A804-EF61D8ED706F}" destId="{B7783B80-8853-4E27-9A2C-1117026EA306}" srcOrd="0" destOrd="0" parTransId="{5C8CBA60-51AC-4B6C-A844-88BB6C94701B}" sibTransId="{D9CAAD97-49F6-4B75-A168-8A2B056DC6FE}"/>
    <dgm:cxn modelId="{A739ACC0-AA15-4193-8CD4-B26DFBEA6411}" srcId="{23BC7B5A-0EF3-4CDD-9661-18D8890CD959}" destId="{3F4A9F23-0D8E-48C6-814B-B938ABDEE26A}" srcOrd="0" destOrd="0" parTransId="{FB197AA2-FCF5-4116-B72B-3417DCACDEFB}" sibTransId="{88C8EBD6-817B-4DB7-91A5-7ED2728C50BE}"/>
    <dgm:cxn modelId="{2AE4DCCA-4906-456B-B2A0-688BBE065EBF}" type="presOf" srcId="{8DFE6D61-2BD3-470D-8B72-C46C5CDAE622}" destId="{8A4B5438-ADBA-4AB1-BF75-9055E07C4534}" srcOrd="0" destOrd="0" presId="urn:microsoft.com/office/officeart/2005/8/layout/default"/>
    <dgm:cxn modelId="{2BCBA1CC-879E-4799-95EB-19073D0B4DB2}" type="presOf" srcId="{1A602A3B-DB01-459F-A408-329DCAC6D15C}" destId="{F38040C6-B7E2-4B7E-BE47-B99AEA1190F6}" srcOrd="0" destOrd="1" presId="urn:microsoft.com/office/officeart/2005/8/layout/default"/>
    <dgm:cxn modelId="{2DDC10D3-9DDE-4145-BC7C-CD9F307834C7}" srcId="{7774844F-B6C9-4D87-A107-A8391BC14CA7}" destId="{AADD0163-B874-4971-8082-701EE5687785}" srcOrd="0" destOrd="0" parTransId="{C381584E-924A-4CB0-8C50-3063A288C0A3}" sibTransId="{A40191EE-33CB-428A-93F5-777BEE61D895}"/>
    <dgm:cxn modelId="{9E54FFDD-4E5C-4861-9B87-4C9D79E131A0}" type="presOf" srcId="{7774844F-B6C9-4D87-A107-A8391BC14CA7}" destId="{049C4FFF-9273-400A-B818-D752CDBB8016}" srcOrd="0" destOrd="0" presId="urn:microsoft.com/office/officeart/2005/8/layout/default"/>
    <dgm:cxn modelId="{DB6B0EFA-FF7F-4885-BD5F-587564540A86}" srcId="{8DFE6D61-2BD3-470D-8B72-C46C5CDAE622}" destId="{56FF35F3-C7B4-404F-8841-2BECFB2899E3}" srcOrd="0" destOrd="0" parTransId="{946976F3-0D67-4205-9ADA-B9E256352BFE}" sibTransId="{0C59DFBC-DF68-48A7-9CD6-B06CD597CBC3}"/>
    <dgm:cxn modelId="{E3FF21FE-A391-4153-A516-BE0FA48D5178}" srcId="{16849F96-20BD-4F1A-9195-AD1645B9F40E}" destId="{A2C2131F-EA3F-4127-B8F5-2BF442CCA6D7}" srcOrd="0" destOrd="0" parTransId="{73503EE7-44C7-490F-BC07-E6FC9DC38560}" sibTransId="{FECCDEB2-DFE4-481F-A5E4-C168F100372B}"/>
    <dgm:cxn modelId="{7D5E2FFF-AAD1-453B-A51A-E14E29690454}" type="presOf" srcId="{56FF35F3-C7B4-404F-8841-2BECFB2899E3}" destId="{8A4B5438-ADBA-4AB1-BF75-9055E07C4534}" srcOrd="0" destOrd="1" presId="urn:microsoft.com/office/officeart/2005/8/layout/default"/>
    <dgm:cxn modelId="{44342016-22FA-4327-9916-614EEF842AD2}" type="presParOf" srcId="{241A3899-8998-438C-916D-C63A83E63648}" destId="{AFC6F9CA-2FB1-4E2B-9515-E07B9DAF6122}" srcOrd="0" destOrd="0" presId="urn:microsoft.com/office/officeart/2005/8/layout/default"/>
    <dgm:cxn modelId="{DF98C819-7501-455B-905A-3E15A17FFD22}" type="presParOf" srcId="{241A3899-8998-438C-916D-C63A83E63648}" destId="{FB1EDB11-BDC8-4197-AE68-30AD51C198F5}" srcOrd="1" destOrd="0" presId="urn:microsoft.com/office/officeart/2005/8/layout/default"/>
    <dgm:cxn modelId="{395499FC-4FCC-4C45-BC51-B2108EFFA9A4}" type="presParOf" srcId="{241A3899-8998-438C-916D-C63A83E63648}" destId="{892A499A-C94F-4A77-9663-C803362A2E21}" srcOrd="2" destOrd="0" presId="urn:microsoft.com/office/officeart/2005/8/layout/default"/>
    <dgm:cxn modelId="{B4D18F84-308A-4D71-B32A-796C7964F492}" type="presParOf" srcId="{241A3899-8998-438C-916D-C63A83E63648}" destId="{4FA67820-BDE4-40D9-9DE5-BBEE350AEF54}" srcOrd="3" destOrd="0" presId="urn:microsoft.com/office/officeart/2005/8/layout/default"/>
    <dgm:cxn modelId="{0E2F6F0A-BF37-47B8-A0EE-634BBDADCD65}" type="presParOf" srcId="{241A3899-8998-438C-916D-C63A83E63648}" destId="{4201A742-2D2C-44F3-8629-93F7DF1D025C}" srcOrd="4" destOrd="0" presId="urn:microsoft.com/office/officeart/2005/8/layout/default"/>
    <dgm:cxn modelId="{43880025-AFC4-4180-AF51-36EFCEAFDB64}" type="presParOf" srcId="{241A3899-8998-438C-916D-C63A83E63648}" destId="{7C30D16C-3946-4A9C-97C7-85D47E28A1BD}" srcOrd="5" destOrd="0" presId="urn:microsoft.com/office/officeart/2005/8/layout/default"/>
    <dgm:cxn modelId="{0AEF7CB6-941E-4EFB-9E2A-F2D15F499AFC}" type="presParOf" srcId="{241A3899-8998-438C-916D-C63A83E63648}" destId="{049C4FFF-9273-400A-B818-D752CDBB8016}" srcOrd="6" destOrd="0" presId="urn:microsoft.com/office/officeart/2005/8/layout/default"/>
    <dgm:cxn modelId="{23CD48E5-F05D-4D91-B902-452B019EE7E3}" type="presParOf" srcId="{241A3899-8998-438C-916D-C63A83E63648}" destId="{D638B75F-209D-447E-92ED-173FF1648AD7}" srcOrd="7" destOrd="0" presId="urn:microsoft.com/office/officeart/2005/8/layout/default"/>
    <dgm:cxn modelId="{BE251C8D-65C2-4C42-8FAD-8C8DCBA8C580}" type="presParOf" srcId="{241A3899-8998-438C-916D-C63A83E63648}" destId="{F38040C6-B7E2-4B7E-BE47-B99AEA1190F6}" srcOrd="8" destOrd="0" presId="urn:microsoft.com/office/officeart/2005/8/layout/default"/>
    <dgm:cxn modelId="{6F91D586-9C3C-458D-A5A0-A449BD7312C9}" type="presParOf" srcId="{241A3899-8998-438C-916D-C63A83E63648}" destId="{85D1710E-3CF3-4979-A65B-CF018BDA0C7D}" srcOrd="9" destOrd="0" presId="urn:microsoft.com/office/officeart/2005/8/layout/default"/>
    <dgm:cxn modelId="{5FE73E6A-BBB7-46D3-A8E8-A1409C4CB4A0}" type="presParOf" srcId="{241A3899-8998-438C-916D-C63A83E63648}" destId="{8A4B5438-ADBA-4AB1-BF75-9055E07C4534}"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D05504-E6CE-40EE-A453-74D92F232D8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GB"/>
        </a:p>
      </dgm:t>
    </dgm:pt>
    <dgm:pt modelId="{9F4D5379-682B-4A96-B9FB-2894C6210AE6}">
      <dgm:prSet phldrT="[Text]" phldr="0"/>
      <dgm:spPr/>
      <dgm:t>
        <a:bodyPr/>
        <a:lstStyle/>
        <a:p>
          <a:pPr>
            <a:lnSpc>
              <a:spcPct val="100000"/>
            </a:lnSpc>
            <a:defRPr b="1"/>
          </a:pPr>
          <a:r>
            <a:rPr lang="en-GB"/>
            <a:t>Impact Marketing Ltd. and Media Purchase Plan</a:t>
          </a:r>
        </a:p>
      </dgm:t>
    </dgm:pt>
    <dgm:pt modelId="{0C578013-CCEA-4298-BB36-0D9DD4E48976}" type="parTrans" cxnId="{A6DAB6A2-7A26-44D8-BBF4-62043EA6A8C0}">
      <dgm:prSet/>
      <dgm:spPr/>
      <dgm:t>
        <a:bodyPr/>
        <a:lstStyle/>
        <a:p>
          <a:endParaRPr lang="en-GB"/>
        </a:p>
      </dgm:t>
    </dgm:pt>
    <dgm:pt modelId="{BF1EF179-FB7B-4712-8A90-9A51C2ABB236}" type="sibTrans" cxnId="{A6DAB6A2-7A26-44D8-BBF4-62043EA6A8C0}">
      <dgm:prSet/>
      <dgm:spPr/>
      <dgm:t>
        <a:bodyPr/>
        <a:lstStyle/>
        <a:p>
          <a:endParaRPr lang="en-GB"/>
        </a:p>
      </dgm:t>
    </dgm:pt>
    <dgm:pt modelId="{2C7A2275-9139-429D-9717-3550A1635617}">
      <dgm:prSet phldrT="[Text]" phldr="0"/>
      <dgm:spPr/>
      <dgm:t>
        <a:bodyPr/>
        <a:lstStyle/>
        <a:p>
          <a:pPr>
            <a:lnSpc>
              <a:spcPct val="100000"/>
            </a:lnSpc>
            <a:defRPr b="1"/>
          </a:pPr>
          <a:r>
            <a:rPr lang="en-GB"/>
            <a:t>Media Buying Options</a:t>
          </a:r>
        </a:p>
      </dgm:t>
    </dgm:pt>
    <dgm:pt modelId="{ABEB9380-EC68-48C9-9543-649A5AF0F24C}" type="parTrans" cxnId="{23F1ED7F-1621-48B5-98D3-D21A0766E245}">
      <dgm:prSet/>
      <dgm:spPr/>
      <dgm:t>
        <a:bodyPr/>
        <a:lstStyle/>
        <a:p>
          <a:endParaRPr lang="en-GB"/>
        </a:p>
      </dgm:t>
    </dgm:pt>
    <dgm:pt modelId="{E2C9A503-EA73-4985-8560-E026CBD97763}" type="sibTrans" cxnId="{23F1ED7F-1621-48B5-98D3-D21A0766E245}">
      <dgm:prSet/>
      <dgm:spPr/>
      <dgm:t>
        <a:bodyPr/>
        <a:lstStyle/>
        <a:p>
          <a:endParaRPr lang="en-GB"/>
        </a:p>
      </dgm:t>
    </dgm:pt>
    <dgm:pt modelId="{604A31B4-2C26-4B40-899D-67FD0EA70A62}">
      <dgm:prSet phldrT="[Text]" phldr="0"/>
      <dgm:spPr/>
      <dgm:t>
        <a:bodyPr/>
        <a:lstStyle/>
        <a:p>
          <a:pPr>
            <a:lnSpc>
              <a:spcPct val="100000"/>
            </a:lnSpc>
            <a:defRPr b="1"/>
          </a:pPr>
          <a:r>
            <a:rPr lang="en-GB"/>
            <a:t>Pricing Considerations</a:t>
          </a:r>
        </a:p>
      </dgm:t>
    </dgm:pt>
    <dgm:pt modelId="{1C5A30D3-17F2-4981-BA4E-DD9EF09038CB}" type="parTrans" cxnId="{96F031DA-A494-46A1-96A8-4213E734E1A0}">
      <dgm:prSet/>
      <dgm:spPr/>
      <dgm:t>
        <a:bodyPr/>
        <a:lstStyle/>
        <a:p>
          <a:endParaRPr lang="en-GB"/>
        </a:p>
      </dgm:t>
    </dgm:pt>
    <dgm:pt modelId="{7EFFD16B-FEC8-46FE-B11C-C8F81603F4E5}" type="sibTrans" cxnId="{96F031DA-A494-46A1-96A8-4213E734E1A0}">
      <dgm:prSet/>
      <dgm:spPr/>
      <dgm:t>
        <a:bodyPr/>
        <a:lstStyle/>
        <a:p>
          <a:endParaRPr lang="en-GB"/>
        </a:p>
      </dgm:t>
    </dgm:pt>
    <dgm:pt modelId="{3DB23B25-4481-4BD5-92A8-DA90D6394574}">
      <dgm:prSet phldr="0"/>
      <dgm:spPr/>
      <dgm:t>
        <a:bodyPr/>
        <a:lstStyle/>
        <a:p>
          <a:pPr>
            <a:lnSpc>
              <a:spcPct val="100000"/>
            </a:lnSpc>
          </a:pPr>
          <a:r>
            <a:rPr lang="en-GB"/>
            <a:t>The plan assumed different click-through rates (CTRs) for various types of Facebook ads.</a:t>
          </a:r>
        </a:p>
      </dgm:t>
    </dgm:pt>
    <dgm:pt modelId="{7ED97E18-052D-4633-A818-8E19B1150719}" type="parTrans" cxnId="{C47ECE6B-E7D3-4746-8706-7CCF856118FC}">
      <dgm:prSet/>
      <dgm:spPr/>
    </dgm:pt>
    <dgm:pt modelId="{CE5904E7-71DE-453F-8F22-E044F7547F46}" type="sibTrans" cxnId="{C47ECE6B-E7D3-4746-8706-7CCF856118FC}">
      <dgm:prSet/>
      <dgm:spPr/>
    </dgm:pt>
    <dgm:pt modelId="{4631BBC7-4295-42A6-8FA2-2F0B2EE8045F}">
      <dgm:prSet phldr="0"/>
      <dgm:spPr/>
      <dgm:t>
        <a:bodyPr/>
        <a:lstStyle/>
        <a:p>
          <a:pPr>
            <a:lnSpc>
              <a:spcPct val="100000"/>
            </a:lnSpc>
          </a:pPr>
          <a:r>
            <a:rPr lang="en-GB"/>
            <a:t>CTRs were used to estimate projected clicks.</a:t>
          </a:r>
        </a:p>
      </dgm:t>
    </dgm:pt>
    <dgm:pt modelId="{AC39E57D-1CC6-43BE-BAFD-CCCE4C1524ED}" type="parTrans" cxnId="{CEB768F3-B07D-4D93-B7FE-28914ED41EF2}">
      <dgm:prSet/>
      <dgm:spPr/>
    </dgm:pt>
    <dgm:pt modelId="{7D286499-A7EF-4606-9527-4E0C42CDE4B0}" type="sibTrans" cxnId="{CEB768F3-B07D-4D93-B7FE-28914ED41EF2}">
      <dgm:prSet/>
      <dgm:spPr/>
    </dgm:pt>
    <dgm:pt modelId="{A0D81699-E16B-4CAE-9DFC-F5DFBB46EF46}">
      <dgm:prSet phldr="0"/>
      <dgm:spPr/>
      <dgm:t>
        <a:bodyPr/>
        <a:lstStyle/>
        <a:p>
          <a:pPr>
            <a:lnSpc>
              <a:spcPct val="100000"/>
            </a:lnSpc>
          </a:pPr>
          <a:r>
            <a:rPr lang="en-GB"/>
            <a:t>The chosen plan was based on impressions, where ads would be shown a certain number of times.</a:t>
          </a:r>
          <a:endParaRPr lang="en-GB">
            <a:latin typeface="Sitka Banner"/>
          </a:endParaRPr>
        </a:p>
      </dgm:t>
    </dgm:pt>
    <dgm:pt modelId="{F51CF36E-2477-4C79-9F8A-501DF1887A39}" type="parTrans" cxnId="{F24AC8DF-2C17-4EF2-A1A4-4163EEB5F1A2}">
      <dgm:prSet/>
      <dgm:spPr/>
    </dgm:pt>
    <dgm:pt modelId="{268056E8-C7F8-4642-A7C3-B6F95D113839}" type="sibTrans" cxnId="{F24AC8DF-2C17-4EF2-A1A4-4163EEB5F1A2}">
      <dgm:prSet/>
      <dgm:spPr/>
    </dgm:pt>
    <dgm:pt modelId="{DDFFC432-9DD0-4E84-9277-E80CCE9C8276}">
      <dgm:prSet phldr="0"/>
      <dgm:spPr/>
      <dgm:t>
        <a:bodyPr/>
        <a:lstStyle/>
        <a:p>
          <a:pPr>
            <a:lnSpc>
              <a:spcPct val="100000"/>
            </a:lnSpc>
          </a:pPr>
          <a:r>
            <a:rPr lang="en-GB"/>
            <a:t>Alternatively, Intel could have chosen a cost-per-click model, where ads would be displayed until a desired number of clicks was achieved.</a:t>
          </a:r>
        </a:p>
      </dgm:t>
    </dgm:pt>
    <dgm:pt modelId="{763518A8-BE6A-493C-A65C-3EBE475642E1}" type="parTrans" cxnId="{007C8761-4A0D-4187-8EF0-EE0750A55519}">
      <dgm:prSet/>
      <dgm:spPr/>
    </dgm:pt>
    <dgm:pt modelId="{20F7EFB4-8041-49D1-8887-0BCFC74B4076}" type="sibTrans" cxnId="{007C8761-4A0D-4187-8EF0-EE0750A55519}">
      <dgm:prSet/>
      <dgm:spPr/>
    </dgm:pt>
    <dgm:pt modelId="{25E62EE4-3396-4B36-B42E-A294F986F216}">
      <dgm:prSet phldr="0"/>
      <dgm:spPr/>
      <dgm:t>
        <a:bodyPr/>
        <a:lstStyle/>
        <a:p>
          <a:pPr>
            <a:lnSpc>
              <a:spcPct val="100000"/>
            </a:lnSpc>
          </a:pPr>
          <a:r>
            <a:rPr lang="en-GB"/>
            <a:t>The cost-per-click model would come at a higher unit cost but offer a specific outcome.</a:t>
          </a:r>
        </a:p>
      </dgm:t>
    </dgm:pt>
    <dgm:pt modelId="{013C86D7-128B-4BB3-B5E0-55D0174977E0}" type="parTrans" cxnId="{F1E124A4-CA11-465B-918D-B2C3AF2876C9}">
      <dgm:prSet/>
      <dgm:spPr/>
    </dgm:pt>
    <dgm:pt modelId="{8DC5C882-E347-486D-A47C-63790E0BD501}" type="sibTrans" cxnId="{F1E124A4-CA11-465B-918D-B2C3AF2876C9}">
      <dgm:prSet/>
      <dgm:spPr/>
    </dgm:pt>
    <dgm:pt modelId="{B4A61F58-F5FC-462B-B2DE-4D66E8B0C129}">
      <dgm:prSet phldr="0"/>
      <dgm:spPr/>
      <dgm:t>
        <a:bodyPr/>
        <a:lstStyle/>
        <a:p>
          <a:pPr>
            <a:lnSpc>
              <a:spcPct val="100000"/>
            </a:lnSpc>
          </a:pPr>
          <a:r>
            <a:rPr lang="en-GB"/>
            <a:t>Pricing for the cost-per-click model would need to be negotiated.</a:t>
          </a:r>
          <a:endParaRPr lang="en-GB">
            <a:latin typeface="Sitka Banner"/>
          </a:endParaRPr>
        </a:p>
      </dgm:t>
    </dgm:pt>
    <dgm:pt modelId="{B2CBC3C3-87BC-4D7D-BEF9-9A0801935D63}" type="parTrans" cxnId="{5E05FF0B-69F7-4E1E-9783-75B2AAF6415F}">
      <dgm:prSet/>
      <dgm:spPr/>
    </dgm:pt>
    <dgm:pt modelId="{8A52D7D8-00A2-4F77-926A-A9FB9A376255}" type="sibTrans" cxnId="{5E05FF0B-69F7-4E1E-9783-75B2AAF6415F}">
      <dgm:prSet/>
      <dgm:spPr/>
    </dgm:pt>
    <dgm:pt modelId="{ACEF50E0-4EEF-4E79-BC2F-258C6A6085B0}">
      <dgm:prSet phldr="0"/>
      <dgm:spPr/>
      <dgm:t>
        <a:bodyPr/>
        <a:lstStyle/>
        <a:p>
          <a:pPr>
            <a:lnSpc>
              <a:spcPct val="100000"/>
            </a:lnSpc>
          </a:pPr>
          <a:r>
            <a:rPr lang="en-GB"/>
            <a:t>It would likely be higher compared to the more common cost-per-impression model.</a:t>
          </a:r>
        </a:p>
      </dgm:t>
    </dgm:pt>
    <dgm:pt modelId="{337BA66D-5C03-4A49-9EA1-9C967B626FC5}" type="parTrans" cxnId="{070AB549-6B75-4BD6-88FE-0D81ADE4E252}">
      <dgm:prSet/>
      <dgm:spPr/>
    </dgm:pt>
    <dgm:pt modelId="{BB7A5728-103D-4AD5-B325-3984A9768250}" type="sibTrans" cxnId="{070AB549-6B75-4BD6-88FE-0D81ADE4E252}">
      <dgm:prSet/>
      <dgm:spPr/>
    </dgm:pt>
    <dgm:pt modelId="{A3B0AA7E-9888-423A-9973-ACEB25422434}">
      <dgm:prSet phldr="0"/>
      <dgm:spPr/>
      <dgm:t>
        <a:bodyPr/>
        <a:lstStyle/>
        <a:p>
          <a:pPr>
            <a:lnSpc>
              <a:spcPct val="100000"/>
            </a:lnSpc>
          </a:pPr>
          <a:r>
            <a:rPr lang="en-GB"/>
            <a:t>Cost-per-click pricing ensures a guaranteed number of clicks but at a higher cost.</a:t>
          </a:r>
        </a:p>
      </dgm:t>
    </dgm:pt>
    <dgm:pt modelId="{03BC9323-728C-46BE-A0D7-4E260E316D4B}" type="parTrans" cxnId="{373CC432-029E-4A23-A877-D873BDC6AE50}">
      <dgm:prSet/>
      <dgm:spPr/>
    </dgm:pt>
    <dgm:pt modelId="{91D46DD9-560D-4622-8B69-1C443C1604D1}" type="sibTrans" cxnId="{373CC432-029E-4A23-A877-D873BDC6AE50}">
      <dgm:prSet/>
      <dgm:spPr/>
    </dgm:pt>
    <dgm:pt modelId="{ADC36C47-3684-49D0-BF0E-F3B2E27224DB}">
      <dgm:prSet phldr="0"/>
      <dgm:spPr/>
      <dgm:t>
        <a:bodyPr/>
        <a:lstStyle/>
        <a:p>
          <a:pPr>
            <a:lnSpc>
              <a:spcPct val="100000"/>
            </a:lnSpc>
          </a:pPr>
          <a:r>
            <a:rPr lang="en-GB"/>
            <a:t>The cost-per-impression model offers broader exposure but without a specific click guarantee.</a:t>
          </a:r>
        </a:p>
      </dgm:t>
    </dgm:pt>
    <dgm:pt modelId="{88434A89-58C3-439A-80BE-0CD249E773AB}" type="parTrans" cxnId="{F7A6E40D-FFEA-4F41-A54E-3A0180CF4D3C}">
      <dgm:prSet/>
      <dgm:spPr/>
    </dgm:pt>
    <dgm:pt modelId="{DAC41DEA-94C3-48EE-BC13-3E3C02199656}" type="sibTrans" cxnId="{F7A6E40D-FFEA-4F41-A54E-3A0180CF4D3C}">
      <dgm:prSet/>
      <dgm:spPr/>
    </dgm:pt>
    <dgm:pt modelId="{6BA5BAA0-9B4A-4D8D-907C-25634C4BFC33}" type="pres">
      <dgm:prSet presAssocID="{CDD05504-E6CE-40EE-A453-74D92F232D83}" presName="root" presStyleCnt="0">
        <dgm:presLayoutVars>
          <dgm:dir/>
          <dgm:resizeHandles val="exact"/>
        </dgm:presLayoutVars>
      </dgm:prSet>
      <dgm:spPr/>
    </dgm:pt>
    <dgm:pt modelId="{1A6F45DA-B440-4EE1-8D5E-46B306C293EB}" type="pres">
      <dgm:prSet presAssocID="{9F4D5379-682B-4A96-B9FB-2894C6210AE6}" presName="compNode" presStyleCnt="0"/>
      <dgm:spPr/>
    </dgm:pt>
    <dgm:pt modelId="{02D45DC6-13D1-4685-B86F-60DBA9B898DF}" type="pres">
      <dgm:prSet presAssocID="{9F4D5379-682B-4A96-B9FB-2894C6210A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gaphone"/>
        </a:ext>
      </dgm:extLst>
    </dgm:pt>
    <dgm:pt modelId="{C264332E-D902-457F-BD52-9080205FC390}" type="pres">
      <dgm:prSet presAssocID="{9F4D5379-682B-4A96-B9FB-2894C6210AE6}" presName="iconSpace" presStyleCnt="0"/>
      <dgm:spPr/>
    </dgm:pt>
    <dgm:pt modelId="{DCBE06F9-2227-4F90-A42F-5C98E480C55D}" type="pres">
      <dgm:prSet presAssocID="{9F4D5379-682B-4A96-B9FB-2894C6210AE6}" presName="parTx" presStyleLbl="revTx" presStyleIdx="0" presStyleCnt="6">
        <dgm:presLayoutVars>
          <dgm:chMax val="0"/>
          <dgm:chPref val="0"/>
        </dgm:presLayoutVars>
      </dgm:prSet>
      <dgm:spPr/>
    </dgm:pt>
    <dgm:pt modelId="{FABEB2FE-C960-42C5-9C21-C1AE9410C1E7}" type="pres">
      <dgm:prSet presAssocID="{9F4D5379-682B-4A96-B9FB-2894C6210AE6}" presName="txSpace" presStyleCnt="0"/>
      <dgm:spPr/>
    </dgm:pt>
    <dgm:pt modelId="{6520C8BC-4EF5-4D67-A612-789E1D1BFC66}" type="pres">
      <dgm:prSet presAssocID="{9F4D5379-682B-4A96-B9FB-2894C6210AE6}" presName="desTx" presStyleLbl="revTx" presStyleIdx="1" presStyleCnt="6">
        <dgm:presLayoutVars/>
      </dgm:prSet>
      <dgm:spPr/>
    </dgm:pt>
    <dgm:pt modelId="{68DB732D-BA9F-49FA-9880-D9BB144E10CD}" type="pres">
      <dgm:prSet presAssocID="{BF1EF179-FB7B-4712-8A90-9A51C2ABB236}" presName="sibTrans" presStyleCnt="0"/>
      <dgm:spPr/>
    </dgm:pt>
    <dgm:pt modelId="{6CE50569-28A6-42CA-A70E-01F40F219ADE}" type="pres">
      <dgm:prSet presAssocID="{2C7A2275-9139-429D-9717-3550A1635617}" presName="compNode" presStyleCnt="0"/>
      <dgm:spPr/>
    </dgm:pt>
    <dgm:pt modelId="{2728CCFA-8D96-4CA4-85F6-6737E0B18F3B}" type="pres">
      <dgm:prSet presAssocID="{2C7A2275-9139-429D-9717-3550A16356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6418CEBB-EF4C-4AAB-83B3-265C8134DC23}" type="pres">
      <dgm:prSet presAssocID="{2C7A2275-9139-429D-9717-3550A1635617}" presName="iconSpace" presStyleCnt="0"/>
      <dgm:spPr/>
    </dgm:pt>
    <dgm:pt modelId="{DBFAA598-FD93-4C84-A2F4-5DC8AFA7FD51}" type="pres">
      <dgm:prSet presAssocID="{2C7A2275-9139-429D-9717-3550A1635617}" presName="parTx" presStyleLbl="revTx" presStyleIdx="2" presStyleCnt="6">
        <dgm:presLayoutVars>
          <dgm:chMax val="0"/>
          <dgm:chPref val="0"/>
        </dgm:presLayoutVars>
      </dgm:prSet>
      <dgm:spPr/>
    </dgm:pt>
    <dgm:pt modelId="{5D9B61B3-B983-4CF9-9FDB-5B6B8AEDF4C4}" type="pres">
      <dgm:prSet presAssocID="{2C7A2275-9139-429D-9717-3550A1635617}" presName="txSpace" presStyleCnt="0"/>
      <dgm:spPr/>
    </dgm:pt>
    <dgm:pt modelId="{388D834F-4C9F-4A48-BA3A-8281C3A0D4AC}" type="pres">
      <dgm:prSet presAssocID="{2C7A2275-9139-429D-9717-3550A1635617}" presName="desTx" presStyleLbl="revTx" presStyleIdx="3" presStyleCnt="6">
        <dgm:presLayoutVars/>
      </dgm:prSet>
      <dgm:spPr/>
    </dgm:pt>
    <dgm:pt modelId="{94FA653E-BDC9-4740-A882-DF50E9C554EB}" type="pres">
      <dgm:prSet presAssocID="{E2C9A503-EA73-4985-8560-E026CBD97763}" presName="sibTrans" presStyleCnt="0"/>
      <dgm:spPr/>
    </dgm:pt>
    <dgm:pt modelId="{F2C51933-B180-4FDD-ACCD-B70D9F4272AA}" type="pres">
      <dgm:prSet presAssocID="{604A31B4-2C26-4B40-899D-67FD0EA70A62}" presName="compNode" presStyleCnt="0"/>
      <dgm:spPr/>
    </dgm:pt>
    <dgm:pt modelId="{CA63A7AE-7770-4BC5-905C-8B160B1DCDE2}" type="pres">
      <dgm:prSet presAssocID="{604A31B4-2C26-4B40-899D-67FD0EA70A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911F15F7-96F6-4990-865E-911E8A685C6B}" type="pres">
      <dgm:prSet presAssocID="{604A31B4-2C26-4B40-899D-67FD0EA70A62}" presName="iconSpace" presStyleCnt="0"/>
      <dgm:spPr/>
    </dgm:pt>
    <dgm:pt modelId="{9325A5BE-6855-4700-8A89-6254859F8741}" type="pres">
      <dgm:prSet presAssocID="{604A31B4-2C26-4B40-899D-67FD0EA70A62}" presName="parTx" presStyleLbl="revTx" presStyleIdx="4" presStyleCnt="6">
        <dgm:presLayoutVars>
          <dgm:chMax val="0"/>
          <dgm:chPref val="0"/>
        </dgm:presLayoutVars>
      </dgm:prSet>
      <dgm:spPr/>
    </dgm:pt>
    <dgm:pt modelId="{78D72417-5DAB-42AF-B996-B94D3566B30E}" type="pres">
      <dgm:prSet presAssocID="{604A31B4-2C26-4B40-899D-67FD0EA70A62}" presName="txSpace" presStyleCnt="0"/>
      <dgm:spPr/>
    </dgm:pt>
    <dgm:pt modelId="{FBC7229A-3E20-46BC-8B19-D732198B1291}" type="pres">
      <dgm:prSet presAssocID="{604A31B4-2C26-4B40-899D-67FD0EA70A62}" presName="desTx" presStyleLbl="revTx" presStyleIdx="5" presStyleCnt="6">
        <dgm:presLayoutVars/>
      </dgm:prSet>
      <dgm:spPr/>
    </dgm:pt>
  </dgm:ptLst>
  <dgm:cxnLst>
    <dgm:cxn modelId="{25CF3707-AE3D-4036-BD1B-15FB0138DFD8}" type="presOf" srcId="{A0D81699-E16B-4CAE-9DFC-F5DFBB46EF46}" destId="{388D834F-4C9F-4A48-BA3A-8281C3A0D4AC}" srcOrd="0" destOrd="0" presId="urn:microsoft.com/office/officeart/2018/5/layout/CenteredIconLabelDescriptionList"/>
    <dgm:cxn modelId="{5E05FF0B-69F7-4E1E-9783-75B2AAF6415F}" srcId="{604A31B4-2C26-4B40-899D-67FD0EA70A62}" destId="{B4A61F58-F5FC-462B-B2DE-4D66E8B0C129}" srcOrd="0" destOrd="0" parTransId="{B2CBC3C3-87BC-4D7D-BEF9-9A0801935D63}" sibTransId="{8A52D7D8-00A2-4F77-926A-A9FB9A376255}"/>
    <dgm:cxn modelId="{F7A6E40D-FFEA-4F41-A54E-3A0180CF4D3C}" srcId="{604A31B4-2C26-4B40-899D-67FD0EA70A62}" destId="{ADC36C47-3684-49D0-BF0E-F3B2E27224DB}" srcOrd="3" destOrd="0" parTransId="{88434A89-58C3-439A-80BE-0CD249E773AB}" sibTransId="{DAC41DEA-94C3-48EE-BC13-3E3C02199656}"/>
    <dgm:cxn modelId="{373CC432-029E-4A23-A877-D873BDC6AE50}" srcId="{604A31B4-2C26-4B40-899D-67FD0EA70A62}" destId="{A3B0AA7E-9888-423A-9973-ACEB25422434}" srcOrd="2" destOrd="0" parTransId="{03BC9323-728C-46BE-A0D7-4E260E316D4B}" sibTransId="{91D46DD9-560D-4622-8B69-1C443C1604D1}"/>
    <dgm:cxn modelId="{3620C640-7CE0-40D1-AA0A-4B42C9F49897}" type="presOf" srcId="{DDFFC432-9DD0-4E84-9277-E80CCE9C8276}" destId="{388D834F-4C9F-4A48-BA3A-8281C3A0D4AC}" srcOrd="0" destOrd="1" presId="urn:microsoft.com/office/officeart/2018/5/layout/CenteredIconLabelDescriptionList"/>
    <dgm:cxn modelId="{4575705C-8B80-49FB-9B57-A38CE118E209}" type="presOf" srcId="{9F4D5379-682B-4A96-B9FB-2894C6210AE6}" destId="{DCBE06F9-2227-4F90-A42F-5C98E480C55D}" srcOrd="0" destOrd="0" presId="urn:microsoft.com/office/officeart/2018/5/layout/CenteredIconLabelDescriptionList"/>
    <dgm:cxn modelId="{007C8761-4A0D-4187-8EF0-EE0750A55519}" srcId="{2C7A2275-9139-429D-9717-3550A1635617}" destId="{DDFFC432-9DD0-4E84-9277-E80CCE9C8276}" srcOrd="1" destOrd="0" parTransId="{763518A8-BE6A-493C-A65C-3EBE475642E1}" sibTransId="{20F7EFB4-8041-49D1-8887-0BCFC74B4076}"/>
    <dgm:cxn modelId="{276C4E44-A592-4A27-BF51-574365BFF214}" type="presOf" srcId="{25E62EE4-3396-4B36-B42E-A294F986F216}" destId="{388D834F-4C9F-4A48-BA3A-8281C3A0D4AC}" srcOrd="0" destOrd="2" presId="urn:microsoft.com/office/officeart/2018/5/layout/CenteredIconLabelDescriptionList"/>
    <dgm:cxn modelId="{070AB549-6B75-4BD6-88FE-0D81ADE4E252}" srcId="{604A31B4-2C26-4B40-899D-67FD0EA70A62}" destId="{ACEF50E0-4EEF-4E79-BC2F-258C6A6085B0}" srcOrd="1" destOrd="0" parTransId="{337BA66D-5C03-4A49-9EA1-9C967B626FC5}" sibTransId="{BB7A5728-103D-4AD5-B325-3984A9768250}"/>
    <dgm:cxn modelId="{C47ECE6B-E7D3-4746-8706-7CCF856118FC}" srcId="{9F4D5379-682B-4A96-B9FB-2894C6210AE6}" destId="{3DB23B25-4481-4BD5-92A8-DA90D6394574}" srcOrd="0" destOrd="0" parTransId="{7ED97E18-052D-4633-A818-8E19B1150719}" sibTransId="{CE5904E7-71DE-453F-8F22-E044F7547F46}"/>
    <dgm:cxn modelId="{F3487E7A-DF58-4DC5-B328-5AFB1E27415C}" type="presOf" srcId="{2C7A2275-9139-429D-9717-3550A1635617}" destId="{DBFAA598-FD93-4C84-A2F4-5DC8AFA7FD51}" srcOrd="0" destOrd="0" presId="urn:microsoft.com/office/officeart/2018/5/layout/CenteredIconLabelDescriptionList"/>
    <dgm:cxn modelId="{23F1ED7F-1621-48B5-98D3-D21A0766E245}" srcId="{CDD05504-E6CE-40EE-A453-74D92F232D83}" destId="{2C7A2275-9139-429D-9717-3550A1635617}" srcOrd="1" destOrd="0" parTransId="{ABEB9380-EC68-48C9-9543-649A5AF0F24C}" sibTransId="{E2C9A503-EA73-4985-8560-E026CBD97763}"/>
    <dgm:cxn modelId="{A3227B80-F99F-41DD-93A8-58033101CA04}" type="presOf" srcId="{ADC36C47-3684-49D0-BF0E-F3B2E27224DB}" destId="{FBC7229A-3E20-46BC-8B19-D732198B1291}" srcOrd="0" destOrd="3" presId="urn:microsoft.com/office/officeart/2018/5/layout/CenteredIconLabelDescriptionList"/>
    <dgm:cxn modelId="{7E16B586-44B4-4FC4-AD00-B15E2E21C751}" type="presOf" srcId="{B4A61F58-F5FC-462B-B2DE-4D66E8B0C129}" destId="{FBC7229A-3E20-46BC-8B19-D732198B1291}" srcOrd="0" destOrd="0" presId="urn:microsoft.com/office/officeart/2018/5/layout/CenteredIconLabelDescriptionList"/>
    <dgm:cxn modelId="{A6DAB6A2-7A26-44D8-BBF4-62043EA6A8C0}" srcId="{CDD05504-E6CE-40EE-A453-74D92F232D83}" destId="{9F4D5379-682B-4A96-B9FB-2894C6210AE6}" srcOrd="0" destOrd="0" parTransId="{0C578013-CCEA-4298-BB36-0D9DD4E48976}" sibTransId="{BF1EF179-FB7B-4712-8A90-9A51C2ABB236}"/>
    <dgm:cxn modelId="{F1E124A4-CA11-465B-918D-B2C3AF2876C9}" srcId="{2C7A2275-9139-429D-9717-3550A1635617}" destId="{25E62EE4-3396-4B36-B42E-A294F986F216}" srcOrd="2" destOrd="0" parTransId="{013C86D7-128B-4BB3-B5E0-55D0174977E0}" sibTransId="{8DC5C882-E347-486D-A47C-63790E0BD501}"/>
    <dgm:cxn modelId="{81C0F8C3-392E-42EF-86DD-6985FD652CA7}" type="presOf" srcId="{CDD05504-E6CE-40EE-A453-74D92F232D83}" destId="{6BA5BAA0-9B4A-4D8D-907C-25634C4BFC33}" srcOrd="0" destOrd="0" presId="urn:microsoft.com/office/officeart/2018/5/layout/CenteredIconLabelDescriptionList"/>
    <dgm:cxn modelId="{8A74F8CD-D107-42FD-B7B8-23797B446BB9}" type="presOf" srcId="{604A31B4-2C26-4B40-899D-67FD0EA70A62}" destId="{9325A5BE-6855-4700-8A89-6254859F8741}" srcOrd="0" destOrd="0" presId="urn:microsoft.com/office/officeart/2018/5/layout/CenteredIconLabelDescriptionList"/>
    <dgm:cxn modelId="{4B483CD3-D4FE-4D99-B511-A8CF9AD73595}" type="presOf" srcId="{A3B0AA7E-9888-423A-9973-ACEB25422434}" destId="{FBC7229A-3E20-46BC-8B19-D732198B1291}" srcOrd="0" destOrd="2" presId="urn:microsoft.com/office/officeart/2018/5/layout/CenteredIconLabelDescriptionList"/>
    <dgm:cxn modelId="{96F031DA-A494-46A1-96A8-4213E734E1A0}" srcId="{CDD05504-E6CE-40EE-A453-74D92F232D83}" destId="{604A31B4-2C26-4B40-899D-67FD0EA70A62}" srcOrd="2" destOrd="0" parTransId="{1C5A30D3-17F2-4981-BA4E-DD9EF09038CB}" sibTransId="{7EFFD16B-FEC8-46FE-B11C-C8F81603F4E5}"/>
    <dgm:cxn modelId="{96C6F1DE-C06C-4A84-8555-F8CFD9FE014D}" type="presOf" srcId="{3DB23B25-4481-4BD5-92A8-DA90D6394574}" destId="{6520C8BC-4EF5-4D67-A612-789E1D1BFC66}" srcOrd="0" destOrd="0" presId="urn:microsoft.com/office/officeart/2018/5/layout/CenteredIconLabelDescriptionList"/>
    <dgm:cxn modelId="{F24AC8DF-2C17-4EF2-A1A4-4163EEB5F1A2}" srcId="{2C7A2275-9139-429D-9717-3550A1635617}" destId="{A0D81699-E16B-4CAE-9DFC-F5DFBB46EF46}" srcOrd="0" destOrd="0" parTransId="{F51CF36E-2477-4C79-9F8A-501DF1887A39}" sibTransId="{268056E8-C7F8-4642-A7C3-B6F95D113839}"/>
    <dgm:cxn modelId="{CEB768F3-B07D-4D93-B7FE-28914ED41EF2}" srcId="{9F4D5379-682B-4A96-B9FB-2894C6210AE6}" destId="{4631BBC7-4295-42A6-8FA2-2F0B2EE8045F}" srcOrd="1" destOrd="0" parTransId="{AC39E57D-1CC6-43BE-BAFD-CCCE4C1524ED}" sibTransId="{7D286499-A7EF-4606-9527-4E0C42CDE4B0}"/>
    <dgm:cxn modelId="{0574BFF3-B1EB-40EA-B001-15B672F8E0DC}" type="presOf" srcId="{ACEF50E0-4EEF-4E79-BC2F-258C6A6085B0}" destId="{FBC7229A-3E20-46BC-8B19-D732198B1291}" srcOrd="0" destOrd="1" presId="urn:microsoft.com/office/officeart/2018/5/layout/CenteredIconLabelDescriptionList"/>
    <dgm:cxn modelId="{CE9812F9-8434-4BAE-876E-8630112DF464}" type="presOf" srcId="{4631BBC7-4295-42A6-8FA2-2F0B2EE8045F}" destId="{6520C8BC-4EF5-4D67-A612-789E1D1BFC66}" srcOrd="0" destOrd="1" presId="urn:microsoft.com/office/officeart/2018/5/layout/CenteredIconLabelDescriptionList"/>
    <dgm:cxn modelId="{7692631B-D025-45B2-A06E-005BAE105E44}" type="presParOf" srcId="{6BA5BAA0-9B4A-4D8D-907C-25634C4BFC33}" destId="{1A6F45DA-B440-4EE1-8D5E-46B306C293EB}" srcOrd="0" destOrd="0" presId="urn:microsoft.com/office/officeart/2018/5/layout/CenteredIconLabelDescriptionList"/>
    <dgm:cxn modelId="{C55DEAE2-64FB-4267-A5A1-B18CB6574B9C}" type="presParOf" srcId="{1A6F45DA-B440-4EE1-8D5E-46B306C293EB}" destId="{02D45DC6-13D1-4685-B86F-60DBA9B898DF}" srcOrd="0" destOrd="0" presId="urn:microsoft.com/office/officeart/2018/5/layout/CenteredIconLabelDescriptionList"/>
    <dgm:cxn modelId="{548B0C96-D8E8-4032-8E3B-64D09AC875B1}" type="presParOf" srcId="{1A6F45DA-B440-4EE1-8D5E-46B306C293EB}" destId="{C264332E-D902-457F-BD52-9080205FC390}" srcOrd="1" destOrd="0" presId="urn:microsoft.com/office/officeart/2018/5/layout/CenteredIconLabelDescriptionList"/>
    <dgm:cxn modelId="{79C123A7-DA15-4D8F-B511-3BA4B51D396F}" type="presParOf" srcId="{1A6F45DA-B440-4EE1-8D5E-46B306C293EB}" destId="{DCBE06F9-2227-4F90-A42F-5C98E480C55D}" srcOrd="2" destOrd="0" presId="urn:microsoft.com/office/officeart/2018/5/layout/CenteredIconLabelDescriptionList"/>
    <dgm:cxn modelId="{570318C3-7A35-4D0C-B6B5-E1AEC5F8A78A}" type="presParOf" srcId="{1A6F45DA-B440-4EE1-8D5E-46B306C293EB}" destId="{FABEB2FE-C960-42C5-9C21-C1AE9410C1E7}" srcOrd="3" destOrd="0" presId="urn:microsoft.com/office/officeart/2018/5/layout/CenteredIconLabelDescriptionList"/>
    <dgm:cxn modelId="{45244F1F-8911-4715-A947-47550082E78C}" type="presParOf" srcId="{1A6F45DA-B440-4EE1-8D5E-46B306C293EB}" destId="{6520C8BC-4EF5-4D67-A612-789E1D1BFC66}" srcOrd="4" destOrd="0" presId="urn:microsoft.com/office/officeart/2018/5/layout/CenteredIconLabelDescriptionList"/>
    <dgm:cxn modelId="{2C70FF93-2ED9-4E96-BBF6-6A104F9D7A3C}" type="presParOf" srcId="{6BA5BAA0-9B4A-4D8D-907C-25634C4BFC33}" destId="{68DB732D-BA9F-49FA-9880-D9BB144E10CD}" srcOrd="1" destOrd="0" presId="urn:microsoft.com/office/officeart/2018/5/layout/CenteredIconLabelDescriptionList"/>
    <dgm:cxn modelId="{4A13C86C-6869-41F8-879B-0DBE00C0F2A1}" type="presParOf" srcId="{6BA5BAA0-9B4A-4D8D-907C-25634C4BFC33}" destId="{6CE50569-28A6-42CA-A70E-01F40F219ADE}" srcOrd="2" destOrd="0" presId="urn:microsoft.com/office/officeart/2018/5/layout/CenteredIconLabelDescriptionList"/>
    <dgm:cxn modelId="{531A221E-F6D5-4802-BA96-FFD5584E322C}" type="presParOf" srcId="{6CE50569-28A6-42CA-A70E-01F40F219ADE}" destId="{2728CCFA-8D96-4CA4-85F6-6737E0B18F3B}" srcOrd="0" destOrd="0" presId="urn:microsoft.com/office/officeart/2018/5/layout/CenteredIconLabelDescriptionList"/>
    <dgm:cxn modelId="{F7FDF519-6E80-4A03-AFA3-99DBFC4E3B47}" type="presParOf" srcId="{6CE50569-28A6-42CA-A70E-01F40F219ADE}" destId="{6418CEBB-EF4C-4AAB-83B3-265C8134DC23}" srcOrd="1" destOrd="0" presId="urn:microsoft.com/office/officeart/2018/5/layout/CenteredIconLabelDescriptionList"/>
    <dgm:cxn modelId="{C92A16B7-8BA2-4D09-AD9B-A63E69076F0F}" type="presParOf" srcId="{6CE50569-28A6-42CA-A70E-01F40F219ADE}" destId="{DBFAA598-FD93-4C84-A2F4-5DC8AFA7FD51}" srcOrd="2" destOrd="0" presId="urn:microsoft.com/office/officeart/2018/5/layout/CenteredIconLabelDescriptionList"/>
    <dgm:cxn modelId="{9206CEC9-DA5A-4CDB-A55C-96D2DC255482}" type="presParOf" srcId="{6CE50569-28A6-42CA-A70E-01F40F219ADE}" destId="{5D9B61B3-B983-4CF9-9FDB-5B6B8AEDF4C4}" srcOrd="3" destOrd="0" presId="urn:microsoft.com/office/officeart/2018/5/layout/CenteredIconLabelDescriptionList"/>
    <dgm:cxn modelId="{01DEE993-3114-479A-AB74-29F874DD2CA0}" type="presParOf" srcId="{6CE50569-28A6-42CA-A70E-01F40F219ADE}" destId="{388D834F-4C9F-4A48-BA3A-8281C3A0D4AC}" srcOrd="4" destOrd="0" presId="urn:microsoft.com/office/officeart/2018/5/layout/CenteredIconLabelDescriptionList"/>
    <dgm:cxn modelId="{81A6CAA6-1E76-4700-AC07-BC5B0297D81A}" type="presParOf" srcId="{6BA5BAA0-9B4A-4D8D-907C-25634C4BFC33}" destId="{94FA653E-BDC9-4740-A882-DF50E9C554EB}" srcOrd="3" destOrd="0" presId="urn:microsoft.com/office/officeart/2018/5/layout/CenteredIconLabelDescriptionList"/>
    <dgm:cxn modelId="{47A3EE9E-CB16-4706-BB2E-6DDDE6BEFCC1}" type="presParOf" srcId="{6BA5BAA0-9B4A-4D8D-907C-25634C4BFC33}" destId="{F2C51933-B180-4FDD-ACCD-B70D9F4272AA}" srcOrd="4" destOrd="0" presId="urn:microsoft.com/office/officeart/2018/5/layout/CenteredIconLabelDescriptionList"/>
    <dgm:cxn modelId="{E44AE1A2-C1D6-4CBE-9236-48E72A04B387}" type="presParOf" srcId="{F2C51933-B180-4FDD-ACCD-B70D9F4272AA}" destId="{CA63A7AE-7770-4BC5-905C-8B160B1DCDE2}" srcOrd="0" destOrd="0" presId="urn:microsoft.com/office/officeart/2018/5/layout/CenteredIconLabelDescriptionList"/>
    <dgm:cxn modelId="{7FFF1EC9-285F-4B42-BEB4-0069F61EA543}" type="presParOf" srcId="{F2C51933-B180-4FDD-ACCD-B70D9F4272AA}" destId="{911F15F7-96F6-4990-865E-911E8A685C6B}" srcOrd="1" destOrd="0" presId="urn:microsoft.com/office/officeart/2018/5/layout/CenteredIconLabelDescriptionList"/>
    <dgm:cxn modelId="{A8AB81CF-392A-4056-A508-79965EBAE71F}" type="presParOf" srcId="{F2C51933-B180-4FDD-ACCD-B70D9F4272AA}" destId="{9325A5BE-6855-4700-8A89-6254859F8741}" srcOrd="2" destOrd="0" presId="urn:microsoft.com/office/officeart/2018/5/layout/CenteredIconLabelDescriptionList"/>
    <dgm:cxn modelId="{516FF8C2-D2FF-4EDB-A14C-35A0DF6C536C}" type="presParOf" srcId="{F2C51933-B180-4FDD-ACCD-B70D9F4272AA}" destId="{78D72417-5DAB-42AF-B996-B94D3566B30E}" srcOrd="3" destOrd="0" presId="urn:microsoft.com/office/officeart/2018/5/layout/CenteredIconLabelDescriptionList"/>
    <dgm:cxn modelId="{A0ED714B-A929-40D8-A862-134C821DE77B}" type="presParOf" srcId="{F2C51933-B180-4FDD-ACCD-B70D9F4272AA}" destId="{FBC7229A-3E20-46BC-8B19-D732198B129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958437-92F8-4F5A-9057-8A071CD6F29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GB"/>
        </a:p>
      </dgm:t>
    </dgm:pt>
    <dgm:pt modelId="{ECC824D4-505B-445F-B0EB-559859FFB29C}">
      <dgm:prSet phldrT="[Text]" phldr="0"/>
      <dgm:spPr/>
      <dgm:t>
        <a:bodyPr/>
        <a:lstStyle/>
        <a:p>
          <a:pPr>
            <a:lnSpc>
              <a:spcPct val="100000"/>
            </a:lnSpc>
          </a:pPr>
          <a:r>
            <a:rPr lang="en-GB" dirty="0"/>
            <a:t>- Initial conservative estimate for Mobile Ad CTRs due to lack of empirical data.</a:t>
          </a:r>
        </a:p>
      </dgm:t>
    </dgm:pt>
    <dgm:pt modelId="{E77FA57B-F2BB-4BC5-B9B2-D106187DE519}" type="parTrans" cxnId="{FD03A9BC-CB2E-4BB8-857F-0726319A4D36}">
      <dgm:prSet/>
      <dgm:spPr/>
      <dgm:t>
        <a:bodyPr/>
        <a:lstStyle/>
        <a:p>
          <a:endParaRPr lang="en-GB"/>
        </a:p>
      </dgm:t>
    </dgm:pt>
    <dgm:pt modelId="{70E0F95A-4E84-4FDC-BBF6-B285F7FD8DD9}" type="sibTrans" cxnId="{FD03A9BC-CB2E-4BB8-857F-0726319A4D36}">
      <dgm:prSet/>
      <dgm:spPr/>
      <dgm:t>
        <a:bodyPr/>
        <a:lstStyle/>
        <a:p>
          <a:endParaRPr lang="en-GB"/>
        </a:p>
      </dgm:t>
    </dgm:pt>
    <dgm:pt modelId="{89CB0441-CE17-4A0B-9716-E14D0B4090D1}">
      <dgm:prSet phldr="0"/>
      <dgm:spPr/>
      <dgm:t>
        <a:bodyPr/>
        <a:lstStyle/>
        <a:p>
          <a:pPr>
            <a:lnSpc>
              <a:spcPct val="100000"/>
            </a:lnSpc>
          </a:pPr>
          <a:r>
            <a:rPr lang="en-GB"/>
            <a:t>- Intel's Asia-Pacific team created country-specific Intel Facebook pages for direct social engagement with users.</a:t>
          </a:r>
        </a:p>
      </dgm:t>
    </dgm:pt>
    <dgm:pt modelId="{73AB28F6-584E-4A2A-9131-8C2E015B8D22}" type="parTrans" cxnId="{E4E2A911-24D4-4D63-BDD1-EBCBA8C5F16C}">
      <dgm:prSet/>
      <dgm:spPr/>
    </dgm:pt>
    <dgm:pt modelId="{B3FADBF1-ACD1-40EF-A764-267D9DD3C076}" type="sibTrans" cxnId="{E4E2A911-24D4-4D63-BDD1-EBCBA8C5F16C}">
      <dgm:prSet/>
      <dgm:spPr/>
    </dgm:pt>
    <dgm:pt modelId="{7218CC9F-18E7-4C01-8D6B-DAD7CE2ACC62}">
      <dgm:prSet phldr="0"/>
      <dgm:spPr/>
      <dgm:t>
        <a:bodyPr/>
        <a:lstStyle/>
        <a:p>
          <a:pPr>
            <a:lnSpc>
              <a:spcPct val="100000"/>
            </a:lnSpc>
          </a:pPr>
          <a:r>
            <a:rPr lang="en-GB"/>
            <a:t>- They tracked metrics to measure reach and engagement of posts on these pages.</a:t>
          </a:r>
        </a:p>
      </dgm:t>
    </dgm:pt>
    <dgm:pt modelId="{764E1B1A-2E89-49BD-B81F-BB5BC595B593}" type="parTrans" cxnId="{C2A58451-1C71-4ACE-B915-C3BA3E0E0BCC}">
      <dgm:prSet/>
      <dgm:spPr/>
    </dgm:pt>
    <dgm:pt modelId="{0B2C9C31-95C4-4AD9-B7EE-955B6E39F86D}" type="sibTrans" cxnId="{C2A58451-1C71-4ACE-B915-C3BA3E0E0BCC}">
      <dgm:prSet/>
      <dgm:spPr/>
    </dgm:pt>
    <dgm:pt modelId="{DEDF2BFE-39A7-49B2-B543-ADE277FA6744}">
      <dgm:prSet phldr="0"/>
      <dgm:spPr/>
      <dgm:t>
        <a:bodyPr/>
        <a:lstStyle/>
        <a:p>
          <a:pPr>
            <a:lnSpc>
              <a:spcPct val="100000"/>
            </a:lnSpc>
          </a:pPr>
          <a:r>
            <a:rPr lang="en-GB"/>
            <a:t>- Estimates of click-through rates (CTRs) were developed for Marketplace and Premium Ad placements.</a:t>
          </a:r>
        </a:p>
      </dgm:t>
    </dgm:pt>
    <dgm:pt modelId="{BE93D275-6F29-47D0-9544-A62C8493D2B2}" type="parTrans" cxnId="{4689D4F2-AADC-4AAD-998E-0240FA039157}">
      <dgm:prSet/>
      <dgm:spPr/>
    </dgm:pt>
    <dgm:pt modelId="{964C9DC8-C24B-4543-94B2-575B249BBFC6}" type="sibTrans" cxnId="{4689D4F2-AADC-4AAD-998E-0240FA039157}">
      <dgm:prSet/>
      <dgm:spPr/>
    </dgm:pt>
    <dgm:pt modelId="{4B3E9F96-194A-4C97-9029-8077E24CF452}">
      <dgm:prSet phldr="0"/>
      <dgm:spPr/>
      <dgm:t>
        <a:bodyPr/>
        <a:lstStyle/>
        <a:p>
          <a:pPr>
            <a:lnSpc>
              <a:spcPct val="100000"/>
            </a:lnSpc>
          </a:pPr>
          <a:r>
            <a:rPr lang="en-GB"/>
            <a:t>- Premium Ads in the News Feed had higher CTRs compared to ads on the right-hand side.</a:t>
          </a:r>
        </a:p>
      </dgm:t>
    </dgm:pt>
    <dgm:pt modelId="{2E4A59A6-6611-4D05-9A03-1DF7D0655D5D}" type="parTrans" cxnId="{FCFF18E8-B1FF-4588-AF83-1FFA36779FBE}">
      <dgm:prSet/>
      <dgm:spPr/>
    </dgm:pt>
    <dgm:pt modelId="{2CCCA1B8-E715-4567-A2A2-BA3720F1630F}" type="sibTrans" cxnId="{FCFF18E8-B1FF-4588-AF83-1FFA36779FBE}">
      <dgm:prSet/>
      <dgm:spPr/>
    </dgm:pt>
    <dgm:pt modelId="{6C5BB363-5CEE-4206-B8BA-9DFC627B5FC9}">
      <dgm:prSet phldr="0"/>
      <dgm:spPr/>
      <dgm:t>
        <a:bodyPr/>
        <a:lstStyle/>
        <a:p>
          <a:pPr>
            <a:lnSpc>
              <a:spcPct val="100000"/>
            </a:lnSpc>
          </a:pPr>
          <a:r>
            <a:rPr lang="en-GB"/>
            <a:t>- Premium Ads generated additional earned media impressions and had higher CTRs for these impressions.</a:t>
          </a:r>
        </a:p>
      </dgm:t>
    </dgm:pt>
    <dgm:pt modelId="{EE2B65C2-340D-49DB-AC0B-A98CD249A59F}" type="parTrans" cxnId="{681CDB4E-AF91-4DC4-9877-C35FA5AE2977}">
      <dgm:prSet/>
      <dgm:spPr/>
    </dgm:pt>
    <dgm:pt modelId="{A5524932-37E0-4E60-B0E0-5F1EC4816D7D}" type="sibTrans" cxnId="{681CDB4E-AF91-4DC4-9877-C35FA5AE2977}">
      <dgm:prSet/>
      <dgm:spPr/>
    </dgm:pt>
    <dgm:pt modelId="{AE3773C8-BA96-48B7-86BE-C33B1F7BF244}">
      <dgm:prSet phldr="0"/>
      <dgm:spPr/>
      <dgm:t>
        <a:bodyPr/>
        <a:lstStyle/>
        <a:p>
          <a:pPr>
            <a:lnSpc>
              <a:spcPct val="100000"/>
            </a:lnSpc>
          </a:pPr>
          <a:r>
            <a:rPr lang="en-GB"/>
            <a:t>- Metrics for Marketplace and Premium CTRs, social impression multipliers, and social CTRs are summarized in Exhibit 5.</a:t>
          </a:r>
        </a:p>
      </dgm:t>
    </dgm:pt>
    <dgm:pt modelId="{CE466C2C-9C7D-4805-91EA-0EF5947CC465}" type="parTrans" cxnId="{A0D14215-8FE7-4044-9AF0-5EC4C679A079}">
      <dgm:prSet/>
      <dgm:spPr/>
    </dgm:pt>
    <dgm:pt modelId="{FB39D024-C5B3-4E82-B683-036CBFA1D7EC}" type="sibTrans" cxnId="{A0D14215-8FE7-4044-9AF0-5EC4C679A079}">
      <dgm:prSet/>
      <dgm:spPr/>
    </dgm:pt>
    <dgm:pt modelId="{5CCBFAF5-4A4B-4B03-9656-D3DFA2634B35}" type="pres">
      <dgm:prSet presAssocID="{D4958437-92F8-4F5A-9057-8A071CD6F293}" presName="root" presStyleCnt="0">
        <dgm:presLayoutVars>
          <dgm:dir/>
          <dgm:resizeHandles val="exact"/>
        </dgm:presLayoutVars>
      </dgm:prSet>
      <dgm:spPr/>
    </dgm:pt>
    <dgm:pt modelId="{ED7D9E69-89EA-4F1F-A7B2-F25AFB1B7E03}" type="pres">
      <dgm:prSet presAssocID="{89CB0441-CE17-4A0B-9716-E14D0B4090D1}" presName="compNode" presStyleCnt="0"/>
      <dgm:spPr/>
    </dgm:pt>
    <dgm:pt modelId="{EFE1F211-D02D-4120-8CB5-C3501D88726E}" type="pres">
      <dgm:prSet presAssocID="{89CB0441-CE17-4A0B-9716-E14D0B4090D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B72B0F34-57FF-4562-AE69-7A2C6C9EE847}" type="pres">
      <dgm:prSet presAssocID="{89CB0441-CE17-4A0B-9716-E14D0B4090D1}" presName="spaceRect" presStyleCnt="0"/>
      <dgm:spPr/>
    </dgm:pt>
    <dgm:pt modelId="{30BF0BD3-8FD3-4EC3-8CC7-9342DA829B10}" type="pres">
      <dgm:prSet presAssocID="{89CB0441-CE17-4A0B-9716-E14D0B4090D1}" presName="textRect" presStyleLbl="revTx" presStyleIdx="0" presStyleCnt="7">
        <dgm:presLayoutVars>
          <dgm:chMax val="1"/>
          <dgm:chPref val="1"/>
        </dgm:presLayoutVars>
      </dgm:prSet>
      <dgm:spPr/>
    </dgm:pt>
    <dgm:pt modelId="{EAB32DD5-306B-4689-9F60-0625F9993AF3}" type="pres">
      <dgm:prSet presAssocID="{B3FADBF1-ACD1-40EF-A764-267D9DD3C076}" presName="sibTrans" presStyleCnt="0"/>
      <dgm:spPr/>
    </dgm:pt>
    <dgm:pt modelId="{1CE63661-07FD-4BE8-9D92-8E929B0E160B}" type="pres">
      <dgm:prSet presAssocID="{7218CC9F-18E7-4C01-8D6B-DAD7CE2ACC62}" presName="compNode" presStyleCnt="0"/>
      <dgm:spPr/>
    </dgm:pt>
    <dgm:pt modelId="{2BC4D273-7EA3-450B-A841-8949B0E5ECB9}" type="pres">
      <dgm:prSet presAssocID="{7218CC9F-18E7-4C01-8D6B-DAD7CE2ACC6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sia-Australia"/>
        </a:ext>
      </dgm:extLst>
    </dgm:pt>
    <dgm:pt modelId="{76B0785B-F4B1-4432-AB45-7BE93EDA602E}" type="pres">
      <dgm:prSet presAssocID="{7218CC9F-18E7-4C01-8D6B-DAD7CE2ACC62}" presName="spaceRect" presStyleCnt="0"/>
      <dgm:spPr/>
    </dgm:pt>
    <dgm:pt modelId="{8053FEE3-28E8-4743-AB67-A3A2D27A8EB7}" type="pres">
      <dgm:prSet presAssocID="{7218CC9F-18E7-4C01-8D6B-DAD7CE2ACC62}" presName="textRect" presStyleLbl="revTx" presStyleIdx="1" presStyleCnt="7">
        <dgm:presLayoutVars>
          <dgm:chMax val="1"/>
          <dgm:chPref val="1"/>
        </dgm:presLayoutVars>
      </dgm:prSet>
      <dgm:spPr/>
    </dgm:pt>
    <dgm:pt modelId="{A2D03EA0-DD21-4BEC-A10C-ED3FA98F5946}" type="pres">
      <dgm:prSet presAssocID="{0B2C9C31-95C4-4AD9-B7EE-955B6E39F86D}" presName="sibTrans" presStyleCnt="0"/>
      <dgm:spPr/>
    </dgm:pt>
    <dgm:pt modelId="{CFDAAB33-DE11-48DA-B934-E2158501F936}" type="pres">
      <dgm:prSet presAssocID="{DEDF2BFE-39A7-49B2-B543-ADE277FA6744}" presName="compNode" presStyleCnt="0"/>
      <dgm:spPr/>
    </dgm:pt>
    <dgm:pt modelId="{4047BF45-69EB-4D50-8C6C-A5D6502DB21F}" type="pres">
      <dgm:prSet presAssocID="{DEDF2BFE-39A7-49B2-B543-ADE277FA674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rection"/>
        </a:ext>
      </dgm:extLst>
    </dgm:pt>
    <dgm:pt modelId="{7E7E9D7F-7EF5-47AF-B6D2-0A000E28D5D9}" type="pres">
      <dgm:prSet presAssocID="{DEDF2BFE-39A7-49B2-B543-ADE277FA6744}" presName="spaceRect" presStyleCnt="0"/>
      <dgm:spPr/>
    </dgm:pt>
    <dgm:pt modelId="{2AED6CD4-BA07-477A-9D89-4C142EC51078}" type="pres">
      <dgm:prSet presAssocID="{DEDF2BFE-39A7-49B2-B543-ADE277FA6744}" presName="textRect" presStyleLbl="revTx" presStyleIdx="2" presStyleCnt="7">
        <dgm:presLayoutVars>
          <dgm:chMax val="1"/>
          <dgm:chPref val="1"/>
        </dgm:presLayoutVars>
      </dgm:prSet>
      <dgm:spPr/>
    </dgm:pt>
    <dgm:pt modelId="{16CBADC2-E988-4332-A451-FC88318A1FB0}" type="pres">
      <dgm:prSet presAssocID="{964C9DC8-C24B-4543-94B2-575B249BBFC6}" presName="sibTrans" presStyleCnt="0"/>
      <dgm:spPr/>
    </dgm:pt>
    <dgm:pt modelId="{F7DB4050-22AC-4135-86DF-0410C66D3884}" type="pres">
      <dgm:prSet presAssocID="{4B3E9F96-194A-4C97-9029-8077E24CF452}" presName="compNode" presStyleCnt="0"/>
      <dgm:spPr/>
    </dgm:pt>
    <dgm:pt modelId="{198AFEC9-88E3-4EDC-835E-849E26A5E8B7}" type="pres">
      <dgm:prSet presAssocID="{4B3E9F96-194A-4C97-9029-8077E24CF45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Japanese Dolls"/>
        </a:ext>
      </dgm:extLst>
    </dgm:pt>
    <dgm:pt modelId="{A7F75B96-C923-483D-9B94-64AA4D2BD0C8}" type="pres">
      <dgm:prSet presAssocID="{4B3E9F96-194A-4C97-9029-8077E24CF452}" presName="spaceRect" presStyleCnt="0"/>
      <dgm:spPr/>
    </dgm:pt>
    <dgm:pt modelId="{B5025A83-04C7-4337-9ED6-7170A054EBFA}" type="pres">
      <dgm:prSet presAssocID="{4B3E9F96-194A-4C97-9029-8077E24CF452}" presName="textRect" presStyleLbl="revTx" presStyleIdx="3" presStyleCnt="7">
        <dgm:presLayoutVars>
          <dgm:chMax val="1"/>
          <dgm:chPref val="1"/>
        </dgm:presLayoutVars>
      </dgm:prSet>
      <dgm:spPr/>
    </dgm:pt>
    <dgm:pt modelId="{94A7B942-B77A-4F2E-9CAF-71A555E46A2D}" type="pres">
      <dgm:prSet presAssocID="{2CCCA1B8-E715-4567-A2A2-BA3720F1630F}" presName="sibTrans" presStyleCnt="0"/>
      <dgm:spPr/>
    </dgm:pt>
    <dgm:pt modelId="{69ACE31A-D586-4BB6-AC1B-88C0937E8070}" type="pres">
      <dgm:prSet presAssocID="{6C5BB363-5CEE-4206-B8BA-9DFC627B5FC9}" presName="compNode" presStyleCnt="0"/>
      <dgm:spPr/>
    </dgm:pt>
    <dgm:pt modelId="{03A10CF1-82FB-4D41-A639-CBE6CBBD402F}" type="pres">
      <dgm:prSet presAssocID="{6C5BB363-5CEE-4206-B8BA-9DFC627B5FC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wspaper"/>
        </a:ext>
      </dgm:extLst>
    </dgm:pt>
    <dgm:pt modelId="{D7D3507A-023F-4277-BDA2-FF9066662AF5}" type="pres">
      <dgm:prSet presAssocID="{6C5BB363-5CEE-4206-B8BA-9DFC627B5FC9}" presName="spaceRect" presStyleCnt="0"/>
      <dgm:spPr/>
    </dgm:pt>
    <dgm:pt modelId="{8F662206-0C72-4A9D-920F-3F0DC905D870}" type="pres">
      <dgm:prSet presAssocID="{6C5BB363-5CEE-4206-B8BA-9DFC627B5FC9}" presName="textRect" presStyleLbl="revTx" presStyleIdx="4" presStyleCnt="7">
        <dgm:presLayoutVars>
          <dgm:chMax val="1"/>
          <dgm:chPref val="1"/>
        </dgm:presLayoutVars>
      </dgm:prSet>
      <dgm:spPr/>
    </dgm:pt>
    <dgm:pt modelId="{00C21EBF-00C2-4B1B-A6ED-701B6709C319}" type="pres">
      <dgm:prSet presAssocID="{A5524932-37E0-4E60-B0E0-5F1EC4816D7D}" presName="sibTrans" presStyleCnt="0"/>
      <dgm:spPr/>
    </dgm:pt>
    <dgm:pt modelId="{F963373F-ED82-41E1-B88E-760F6128B091}" type="pres">
      <dgm:prSet presAssocID="{AE3773C8-BA96-48B7-86BE-C33B1F7BF244}" presName="compNode" presStyleCnt="0"/>
      <dgm:spPr/>
    </dgm:pt>
    <dgm:pt modelId="{DE990C87-47A6-4555-AFC3-A29209AB715D}" type="pres">
      <dgm:prSet presAssocID="{AE3773C8-BA96-48B7-86BE-C33B1F7BF24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levision"/>
        </a:ext>
      </dgm:extLst>
    </dgm:pt>
    <dgm:pt modelId="{B612F292-067F-44A3-9840-BA87DE05F43C}" type="pres">
      <dgm:prSet presAssocID="{AE3773C8-BA96-48B7-86BE-C33B1F7BF244}" presName="spaceRect" presStyleCnt="0"/>
      <dgm:spPr/>
    </dgm:pt>
    <dgm:pt modelId="{3A8557CC-19C4-42EA-A4E2-3E0487257646}" type="pres">
      <dgm:prSet presAssocID="{AE3773C8-BA96-48B7-86BE-C33B1F7BF244}" presName="textRect" presStyleLbl="revTx" presStyleIdx="5" presStyleCnt="7">
        <dgm:presLayoutVars>
          <dgm:chMax val="1"/>
          <dgm:chPref val="1"/>
        </dgm:presLayoutVars>
      </dgm:prSet>
      <dgm:spPr/>
    </dgm:pt>
    <dgm:pt modelId="{6D038307-B894-4396-B260-A759B21D05BB}" type="pres">
      <dgm:prSet presAssocID="{FB39D024-C5B3-4E82-B683-036CBFA1D7EC}" presName="sibTrans" presStyleCnt="0"/>
      <dgm:spPr/>
    </dgm:pt>
    <dgm:pt modelId="{72503B9B-FC57-479C-9CC2-1378BC839FC0}" type="pres">
      <dgm:prSet presAssocID="{ECC824D4-505B-445F-B0EB-559859FFB29C}" presName="compNode" presStyleCnt="0"/>
      <dgm:spPr/>
    </dgm:pt>
    <dgm:pt modelId="{5DAC1D01-7B8A-4775-BD71-51209CB21D8F}" type="pres">
      <dgm:prSet presAssocID="{ECC824D4-505B-445F-B0EB-559859FFB29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onnections"/>
        </a:ext>
      </dgm:extLst>
    </dgm:pt>
    <dgm:pt modelId="{2F140B2F-7A75-4F55-9061-7C625D2D97D4}" type="pres">
      <dgm:prSet presAssocID="{ECC824D4-505B-445F-B0EB-559859FFB29C}" presName="spaceRect" presStyleCnt="0"/>
      <dgm:spPr/>
    </dgm:pt>
    <dgm:pt modelId="{7A61A9C2-6AA9-4D8A-A2C2-30F39C87369A}" type="pres">
      <dgm:prSet presAssocID="{ECC824D4-505B-445F-B0EB-559859FFB29C}" presName="textRect" presStyleLbl="revTx" presStyleIdx="6" presStyleCnt="7">
        <dgm:presLayoutVars>
          <dgm:chMax val="1"/>
          <dgm:chPref val="1"/>
        </dgm:presLayoutVars>
      </dgm:prSet>
      <dgm:spPr/>
    </dgm:pt>
  </dgm:ptLst>
  <dgm:cxnLst>
    <dgm:cxn modelId="{E4E2A911-24D4-4D63-BDD1-EBCBA8C5F16C}" srcId="{D4958437-92F8-4F5A-9057-8A071CD6F293}" destId="{89CB0441-CE17-4A0B-9716-E14D0B4090D1}" srcOrd="0" destOrd="0" parTransId="{73AB28F6-584E-4A2A-9131-8C2E015B8D22}" sibTransId="{B3FADBF1-ACD1-40EF-A764-267D9DD3C076}"/>
    <dgm:cxn modelId="{A0D14215-8FE7-4044-9AF0-5EC4C679A079}" srcId="{D4958437-92F8-4F5A-9057-8A071CD6F293}" destId="{AE3773C8-BA96-48B7-86BE-C33B1F7BF244}" srcOrd="5" destOrd="0" parTransId="{CE466C2C-9C7D-4805-91EA-0EF5947CC465}" sibTransId="{FB39D024-C5B3-4E82-B683-036CBFA1D7EC}"/>
    <dgm:cxn modelId="{0BDB242E-AAD3-4054-93FA-9C29861FD6AA}" type="presOf" srcId="{ECC824D4-505B-445F-B0EB-559859FFB29C}" destId="{7A61A9C2-6AA9-4D8A-A2C2-30F39C87369A}" srcOrd="0" destOrd="0" presId="urn:microsoft.com/office/officeart/2018/2/layout/IconLabelList"/>
    <dgm:cxn modelId="{4F2A2C31-DAD3-4699-9A02-E09BF151AD15}" type="presOf" srcId="{7218CC9F-18E7-4C01-8D6B-DAD7CE2ACC62}" destId="{8053FEE3-28E8-4743-AB67-A3A2D27A8EB7}" srcOrd="0" destOrd="0" presId="urn:microsoft.com/office/officeart/2018/2/layout/IconLabelList"/>
    <dgm:cxn modelId="{55A42144-31CE-4E45-800A-FE7D09B0D904}" type="presOf" srcId="{DEDF2BFE-39A7-49B2-B543-ADE277FA6744}" destId="{2AED6CD4-BA07-477A-9D89-4C142EC51078}" srcOrd="0" destOrd="0" presId="urn:microsoft.com/office/officeart/2018/2/layout/IconLabelList"/>
    <dgm:cxn modelId="{AC933567-C3D0-4896-A6FC-A68C573CBB1E}" type="presOf" srcId="{AE3773C8-BA96-48B7-86BE-C33B1F7BF244}" destId="{3A8557CC-19C4-42EA-A4E2-3E0487257646}" srcOrd="0" destOrd="0" presId="urn:microsoft.com/office/officeart/2018/2/layout/IconLabelList"/>
    <dgm:cxn modelId="{681CDB4E-AF91-4DC4-9877-C35FA5AE2977}" srcId="{D4958437-92F8-4F5A-9057-8A071CD6F293}" destId="{6C5BB363-5CEE-4206-B8BA-9DFC627B5FC9}" srcOrd="4" destOrd="0" parTransId="{EE2B65C2-340D-49DB-AC0B-A98CD249A59F}" sibTransId="{A5524932-37E0-4E60-B0E0-5F1EC4816D7D}"/>
    <dgm:cxn modelId="{C2A58451-1C71-4ACE-B915-C3BA3E0E0BCC}" srcId="{D4958437-92F8-4F5A-9057-8A071CD6F293}" destId="{7218CC9F-18E7-4C01-8D6B-DAD7CE2ACC62}" srcOrd="1" destOrd="0" parTransId="{764E1B1A-2E89-49BD-B81F-BB5BC595B593}" sibTransId="{0B2C9C31-95C4-4AD9-B7EE-955B6E39F86D}"/>
    <dgm:cxn modelId="{A6F4DA7C-98E4-4780-9585-984FB719D3A8}" type="presOf" srcId="{6C5BB363-5CEE-4206-B8BA-9DFC627B5FC9}" destId="{8F662206-0C72-4A9D-920F-3F0DC905D870}" srcOrd="0" destOrd="0" presId="urn:microsoft.com/office/officeart/2018/2/layout/IconLabelList"/>
    <dgm:cxn modelId="{C0D5BEB9-8398-4AAE-A34A-CDDD00B6AC10}" type="presOf" srcId="{89CB0441-CE17-4A0B-9716-E14D0B4090D1}" destId="{30BF0BD3-8FD3-4EC3-8CC7-9342DA829B10}" srcOrd="0" destOrd="0" presId="urn:microsoft.com/office/officeart/2018/2/layout/IconLabelList"/>
    <dgm:cxn modelId="{FD03A9BC-CB2E-4BB8-857F-0726319A4D36}" srcId="{D4958437-92F8-4F5A-9057-8A071CD6F293}" destId="{ECC824D4-505B-445F-B0EB-559859FFB29C}" srcOrd="6" destOrd="0" parTransId="{E77FA57B-F2BB-4BC5-B9B2-D106187DE519}" sibTransId="{70E0F95A-4E84-4FDC-BBF6-B285F7FD8DD9}"/>
    <dgm:cxn modelId="{083F63BE-66C6-4B76-8F68-98661F38A53C}" type="presOf" srcId="{D4958437-92F8-4F5A-9057-8A071CD6F293}" destId="{5CCBFAF5-4A4B-4B03-9656-D3DFA2634B35}" srcOrd="0" destOrd="0" presId="urn:microsoft.com/office/officeart/2018/2/layout/IconLabelList"/>
    <dgm:cxn modelId="{0FE528CB-83BC-4DB8-A671-E3C049DC9438}" type="presOf" srcId="{4B3E9F96-194A-4C97-9029-8077E24CF452}" destId="{B5025A83-04C7-4337-9ED6-7170A054EBFA}" srcOrd="0" destOrd="0" presId="urn:microsoft.com/office/officeart/2018/2/layout/IconLabelList"/>
    <dgm:cxn modelId="{FCFF18E8-B1FF-4588-AF83-1FFA36779FBE}" srcId="{D4958437-92F8-4F5A-9057-8A071CD6F293}" destId="{4B3E9F96-194A-4C97-9029-8077E24CF452}" srcOrd="3" destOrd="0" parTransId="{2E4A59A6-6611-4D05-9A03-1DF7D0655D5D}" sibTransId="{2CCCA1B8-E715-4567-A2A2-BA3720F1630F}"/>
    <dgm:cxn modelId="{4689D4F2-AADC-4AAD-998E-0240FA039157}" srcId="{D4958437-92F8-4F5A-9057-8A071CD6F293}" destId="{DEDF2BFE-39A7-49B2-B543-ADE277FA6744}" srcOrd="2" destOrd="0" parTransId="{BE93D275-6F29-47D0-9544-A62C8493D2B2}" sibTransId="{964C9DC8-C24B-4543-94B2-575B249BBFC6}"/>
    <dgm:cxn modelId="{31513C1C-B5AF-4C1C-889C-EC6F7AB154C5}" type="presParOf" srcId="{5CCBFAF5-4A4B-4B03-9656-D3DFA2634B35}" destId="{ED7D9E69-89EA-4F1F-A7B2-F25AFB1B7E03}" srcOrd="0" destOrd="0" presId="urn:microsoft.com/office/officeart/2018/2/layout/IconLabelList"/>
    <dgm:cxn modelId="{15B83759-44BF-4CE5-BEE9-C7EAE90A9BC4}" type="presParOf" srcId="{ED7D9E69-89EA-4F1F-A7B2-F25AFB1B7E03}" destId="{EFE1F211-D02D-4120-8CB5-C3501D88726E}" srcOrd="0" destOrd="0" presId="urn:microsoft.com/office/officeart/2018/2/layout/IconLabelList"/>
    <dgm:cxn modelId="{69C311BC-BBE8-4713-99AE-807EC08F337A}" type="presParOf" srcId="{ED7D9E69-89EA-4F1F-A7B2-F25AFB1B7E03}" destId="{B72B0F34-57FF-4562-AE69-7A2C6C9EE847}" srcOrd="1" destOrd="0" presId="urn:microsoft.com/office/officeart/2018/2/layout/IconLabelList"/>
    <dgm:cxn modelId="{43291C29-BF74-4310-99A7-E862AAE5FD89}" type="presParOf" srcId="{ED7D9E69-89EA-4F1F-A7B2-F25AFB1B7E03}" destId="{30BF0BD3-8FD3-4EC3-8CC7-9342DA829B10}" srcOrd="2" destOrd="0" presId="urn:microsoft.com/office/officeart/2018/2/layout/IconLabelList"/>
    <dgm:cxn modelId="{00DC43B8-8314-4C4C-BB5B-3F38077E07EF}" type="presParOf" srcId="{5CCBFAF5-4A4B-4B03-9656-D3DFA2634B35}" destId="{EAB32DD5-306B-4689-9F60-0625F9993AF3}" srcOrd="1" destOrd="0" presId="urn:microsoft.com/office/officeart/2018/2/layout/IconLabelList"/>
    <dgm:cxn modelId="{90BCF432-4914-4153-8CB7-112EEE54549D}" type="presParOf" srcId="{5CCBFAF5-4A4B-4B03-9656-D3DFA2634B35}" destId="{1CE63661-07FD-4BE8-9D92-8E929B0E160B}" srcOrd="2" destOrd="0" presId="urn:microsoft.com/office/officeart/2018/2/layout/IconLabelList"/>
    <dgm:cxn modelId="{82D7CFFC-1FD9-4DA1-86A9-41E48438ECFE}" type="presParOf" srcId="{1CE63661-07FD-4BE8-9D92-8E929B0E160B}" destId="{2BC4D273-7EA3-450B-A841-8949B0E5ECB9}" srcOrd="0" destOrd="0" presId="urn:microsoft.com/office/officeart/2018/2/layout/IconLabelList"/>
    <dgm:cxn modelId="{10DDCFC8-96AB-42E5-88B1-33B79382B0FD}" type="presParOf" srcId="{1CE63661-07FD-4BE8-9D92-8E929B0E160B}" destId="{76B0785B-F4B1-4432-AB45-7BE93EDA602E}" srcOrd="1" destOrd="0" presId="urn:microsoft.com/office/officeart/2018/2/layout/IconLabelList"/>
    <dgm:cxn modelId="{AC33BB5D-6A58-4B97-900D-9DE7F1F2CE92}" type="presParOf" srcId="{1CE63661-07FD-4BE8-9D92-8E929B0E160B}" destId="{8053FEE3-28E8-4743-AB67-A3A2D27A8EB7}" srcOrd="2" destOrd="0" presId="urn:microsoft.com/office/officeart/2018/2/layout/IconLabelList"/>
    <dgm:cxn modelId="{AC3DE8FA-9EF9-4188-9F0F-B670A36EDDD8}" type="presParOf" srcId="{5CCBFAF5-4A4B-4B03-9656-D3DFA2634B35}" destId="{A2D03EA0-DD21-4BEC-A10C-ED3FA98F5946}" srcOrd="3" destOrd="0" presId="urn:microsoft.com/office/officeart/2018/2/layout/IconLabelList"/>
    <dgm:cxn modelId="{11F2373B-CBCE-4B80-98C9-BFB5AED781EE}" type="presParOf" srcId="{5CCBFAF5-4A4B-4B03-9656-D3DFA2634B35}" destId="{CFDAAB33-DE11-48DA-B934-E2158501F936}" srcOrd="4" destOrd="0" presId="urn:microsoft.com/office/officeart/2018/2/layout/IconLabelList"/>
    <dgm:cxn modelId="{774E89C5-BE2B-407F-B03F-060C476E4B12}" type="presParOf" srcId="{CFDAAB33-DE11-48DA-B934-E2158501F936}" destId="{4047BF45-69EB-4D50-8C6C-A5D6502DB21F}" srcOrd="0" destOrd="0" presId="urn:microsoft.com/office/officeart/2018/2/layout/IconLabelList"/>
    <dgm:cxn modelId="{40AD4818-65DC-41DE-9A79-D3B15BA9F2DD}" type="presParOf" srcId="{CFDAAB33-DE11-48DA-B934-E2158501F936}" destId="{7E7E9D7F-7EF5-47AF-B6D2-0A000E28D5D9}" srcOrd="1" destOrd="0" presId="urn:microsoft.com/office/officeart/2018/2/layout/IconLabelList"/>
    <dgm:cxn modelId="{F6DA472B-062B-4794-B0B1-E5B88F5F1F04}" type="presParOf" srcId="{CFDAAB33-DE11-48DA-B934-E2158501F936}" destId="{2AED6CD4-BA07-477A-9D89-4C142EC51078}" srcOrd="2" destOrd="0" presId="urn:microsoft.com/office/officeart/2018/2/layout/IconLabelList"/>
    <dgm:cxn modelId="{6A63B3F3-F266-4314-815A-93388F40AF93}" type="presParOf" srcId="{5CCBFAF5-4A4B-4B03-9656-D3DFA2634B35}" destId="{16CBADC2-E988-4332-A451-FC88318A1FB0}" srcOrd="5" destOrd="0" presId="urn:microsoft.com/office/officeart/2018/2/layout/IconLabelList"/>
    <dgm:cxn modelId="{B86CF696-9E92-4893-8F45-87D99A7063B0}" type="presParOf" srcId="{5CCBFAF5-4A4B-4B03-9656-D3DFA2634B35}" destId="{F7DB4050-22AC-4135-86DF-0410C66D3884}" srcOrd="6" destOrd="0" presId="urn:microsoft.com/office/officeart/2018/2/layout/IconLabelList"/>
    <dgm:cxn modelId="{65604129-CE1F-40DE-A4AD-EFA49FF91E4B}" type="presParOf" srcId="{F7DB4050-22AC-4135-86DF-0410C66D3884}" destId="{198AFEC9-88E3-4EDC-835E-849E26A5E8B7}" srcOrd="0" destOrd="0" presId="urn:microsoft.com/office/officeart/2018/2/layout/IconLabelList"/>
    <dgm:cxn modelId="{9FE017F4-BD61-4820-B9E5-7BFEB9B0743B}" type="presParOf" srcId="{F7DB4050-22AC-4135-86DF-0410C66D3884}" destId="{A7F75B96-C923-483D-9B94-64AA4D2BD0C8}" srcOrd="1" destOrd="0" presId="urn:microsoft.com/office/officeart/2018/2/layout/IconLabelList"/>
    <dgm:cxn modelId="{C0236622-E83C-4735-941D-E083F1DE9C83}" type="presParOf" srcId="{F7DB4050-22AC-4135-86DF-0410C66D3884}" destId="{B5025A83-04C7-4337-9ED6-7170A054EBFA}" srcOrd="2" destOrd="0" presId="urn:microsoft.com/office/officeart/2018/2/layout/IconLabelList"/>
    <dgm:cxn modelId="{0883A1F2-A61E-4D03-AF30-2D46D89C989C}" type="presParOf" srcId="{5CCBFAF5-4A4B-4B03-9656-D3DFA2634B35}" destId="{94A7B942-B77A-4F2E-9CAF-71A555E46A2D}" srcOrd="7" destOrd="0" presId="urn:microsoft.com/office/officeart/2018/2/layout/IconLabelList"/>
    <dgm:cxn modelId="{77A40BA0-C994-4EDE-BD16-5C21FE0BB897}" type="presParOf" srcId="{5CCBFAF5-4A4B-4B03-9656-D3DFA2634B35}" destId="{69ACE31A-D586-4BB6-AC1B-88C0937E8070}" srcOrd="8" destOrd="0" presId="urn:microsoft.com/office/officeart/2018/2/layout/IconLabelList"/>
    <dgm:cxn modelId="{1EBB14B1-9AB2-4295-80EE-E7104AAE4CE2}" type="presParOf" srcId="{69ACE31A-D586-4BB6-AC1B-88C0937E8070}" destId="{03A10CF1-82FB-4D41-A639-CBE6CBBD402F}" srcOrd="0" destOrd="0" presId="urn:microsoft.com/office/officeart/2018/2/layout/IconLabelList"/>
    <dgm:cxn modelId="{A15C2C2B-3FF5-4034-9537-B8152D407807}" type="presParOf" srcId="{69ACE31A-D586-4BB6-AC1B-88C0937E8070}" destId="{D7D3507A-023F-4277-BDA2-FF9066662AF5}" srcOrd="1" destOrd="0" presId="urn:microsoft.com/office/officeart/2018/2/layout/IconLabelList"/>
    <dgm:cxn modelId="{59FDF6ED-7E4A-450B-A21F-D22B93023EFB}" type="presParOf" srcId="{69ACE31A-D586-4BB6-AC1B-88C0937E8070}" destId="{8F662206-0C72-4A9D-920F-3F0DC905D870}" srcOrd="2" destOrd="0" presId="urn:microsoft.com/office/officeart/2018/2/layout/IconLabelList"/>
    <dgm:cxn modelId="{76F02BA4-2285-47E8-9B87-73CEF1050C08}" type="presParOf" srcId="{5CCBFAF5-4A4B-4B03-9656-D3DFA2634B35}" destId="{00C21EBF-00C2-4B1B-A6ED-701B6709C319}" srcOrd="9" destOrd="0" presId="urn:microsoft.com/office/officeart/2018/2/layout/IconLabelList"/>
    <dgm:cxn modelId="{4F6D2A55-7FC0-4C0B-93EA-8CD9B451B0C3}" type="presParOf" srcId="{5CCBFAF5-4A4B-4B03-9656-D3DFA2634B35}" destId="{F963373F-ED82-41E1-B88E-760F6128B091}" srcOrd="10" destOrd="0" presId="urn:microsoft.com/office/officeart/2018/2/layout/IconLabelList"/>
    <dgm:cxn modelId="{58F9C7AD-46E2-4682-ACC8-F8DF1A65B878}" type="presParOf" srcId="{F963373F-ED82-41E1-B88E-760F6128B091}" destId="{DE990C87-47A6-4555-AFC3-A29209AB715D}" srcOrd="0" destOrd="0" presId="urn:microsoft.com/office/officeart/2018/2/layout/IconLabelList"/>
    <dgm:cxn modelId="{3BE33F56-B41B-4A79-9BAE-55170E486446}" type="presParOf" srcId="{F963373F-ED82-41E1-B88E-760F6128B091}" destId="{B612F292-067F-44A3-9840-BA87DE05F43C}" srcOrd="1" destOrd="0" presId="urn:microsoft.com/office/officeart/2018/2/layout/IconLabelList"/>
    <dgm:cxn modelId="{E4BB0A3A-D9BA-42E2-8DC6-EF698AA6B8DD}" type="presParOf" srcId="{F963373F-ED82-41E1-B88E-760F6128B091}" destId="{3A8557CC-19C4-42EA-A4E2-3E0487257646}" srcOrd="2" destOrd="0" presId="urn:microsoft.com/office/officeart/2018/2/layout/IconLabelList"/>
    <dgm:cxn modelId="{80218035-60E7-4BFF-96F8-3A1398FE8FCC}" type="presParOf" srcId="{5CCBFAF5-4A4B-4B03-9656-D3DFA2634B35}" destId="{6D038307-B894-4396-B260-A759B21D05BB}" srcOrd="11" destOrd="0" presId="urn:microsoft.com/office/officeart/2018/2/layout/IconLabelList"/>
    <dgm:cxn modelId="{DDB3B0EF-4B5E-48A4-B92D-C5B94013A739}" type="presParOf" srcId="{5CCBFAF5-4A4B-4B03-9656-D3DFA2634B35}" destId="{72503B9B-FC57-479C-9CC2-1378BC839FC0}" srcOrd="12" destOrd="0" presId="urn:microsoft.com/office/officeart/2018/2/layout/IconLabelList"/>
    <dgm:cxn modelId="{D72F5F94-AF91-495C-8F34-72B7FA261B1B}" type="presParOf" srcId="{72503B9B-FC57-479C-9CC2-1378BC839FC0}" destId="{5DAC1D01-7B8A-4775-BD71-51209CB21D8F}" srcOrd="0" destOrd="0" presId="urn:microsoft.com/office/officeart/2018/2/layout/IconLabelList"/>
    <dgm:cxn modelId="{C6918042-12A0-408F-9155-216B7497945D}" type="presParOf" srcId="{72503B9B-FC57-479C-9CC2-1378BC839FC0}" destId="{2F140B2F-7A75-4F55-9061-7C625D2D97D4}" srcOrd="1" destOrd="0" presId="urn:microsoft.com/office/officeart/2018/2/layout/IconLabelList"/>
    <dgm:cxn modelId="{65FB1F2C-40BB-4D36-8A8A-AFD81A6F4B28}" type="presParOf" srcId="{72503B9B-FC57-479C-9CC2-1378BC839FC0}" destId="{7A61A9C2-6AA9-4D8A-A2C2-30F39C87369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92378-2E75-6E48-B4AC-F62A9652E2B6}">
      <dsp:nvSpPr>
        <dsp:cNvPr id="0" name=""/>
        <dsp:cNvSpPr/>
      </dsp:nvSpPr>
      <dsp:spPr>
        <a:xfrm rot="5400000">
          <a:off x="3977685" y="-1687324"/>
          <a:ext cx="472558" cy="3966084"/>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Intel</a:t>
          </a:r>
        </a:p>
        <a:p>
          <a:pPr marL="114300" lvl="1" indent="-114300" algn="l" defTabSz="533400">
            <a:lnSpc>
              <a:spcPct val="90000"/>
            </a:lnSpc>
            <a:spcBef>
              <a:spcPct val="0"/>
            </a:spcBef>
            <a:spcAft>
              <a:spcPct val="15000"/>
            </a:spcAft>
            <a:buChar char="•"/>
          </a:pPr>
          <a:r>
            <a:rPr lang="en-US" sz="1200" kern="1200" dirty="0"/>
            <a:t>Head quarter – Santa Clara</a:t>
          </a:r>
        </a:p>
      </dsp:txBody>
      <dsp:txXfrm rot="-5400000">
        <a:off x="2230922" y="82507"/>
        <a:ext cx="3943016" cy="426422"/>
      </dsp:txXfrm>
    </dsp:sp>
    <dsp:sp modelId="{B16143C8-DDDA-6640-8425-F62B2CFA8E71}">
      <dsp:nvSpPr>
        <dsp:cNvPr id="0" name=""/>
        <dsp:cNvSpPr/>
      </dsp:nvSpPr>
      <dsp:spPr>
        <a:xfrm>
          <a:off x="0" y="368"/>
          <a:ext cx="2230922" cy="59069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Company</a:t>
          </a:r>
        </a:p>
      </dsp:txBody>
      <dsp:txXfrm>
        <a:off x="28835" y="29203"/>
        <a:ext cx="2173252" cy="533027"/>
      </dsp:txXfrm>
    </dsp:sp>
    <dsp:sp modelId="{9A85199F-5342-7E48-991E-578B081EA8C5}">
      <dsp:nvSpPr>
        <dsp:cNvPr id="0" name=""/>
        <dsp:cNvSpPr/>
      </dsp:nvSpPr>
      <dsp:spPr>
        <a:xfrm rot="5400000">
          <a:off x="3977685" y="-1067092"/>
          <a:ext cx="472558" cy="3966084"/>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1968</a:t>
          </a:r>
        </a:p>
        <a:p>
          <a:pPr marL="114300" lvl="1" indent="-114300" algn="l" defTabSz="533400">
            <a:lnSpc>
              <a:spcPct val="90000"/>
            </a:lnSpc>
            <a:spcBef>
              <a:spcPct val="0"/>
            </a:spcBef>
            <a:spcAft>
              <a:spcPct val="15000"/>
            </a:spcAft>
            <a:buChar char="•"/>
          </a:pPr>
          <a:r>
            <a:rPr lang="en-US" sz="1200" kern="1200" dirty="0"/>
            <a:t>1</a:t>
          </a:r>
          <a:r>
            <a:rPr lang="en-US" sz="1200" kern="1200" baseline="30000" dirty="0"/>
            <a:t>st</a:t>
          </a:r>
          <a:r>
            <a:rPr lang="en-US" sz="1200" kern="1200" dirty="0"/>
            <a:t> Micro Processor - 1971</a:t>
          </a:r>
        </a:p>
      </dsp:txBody>
      <dsp:txXfrm rot="-5400000">
        <a:off x="2230922" y="702739"/>
        <a:ext cx="3943016" cy="426422"/>
      </dsp:txXfrm>
    </dsp:sp>
    <dsp:sp modelId="{28C8296D-AA8D-9341-BDB3-6F42BFC6AE9B}">
      <dsp:nvSpPr>
        <dsp:cNvPr id="0" name=""/>
        <dsp:cNvSpPr/>
      </dsp:nvSpPr>
      <dsp:spPr>
        <a:xfrm>
          <a:off x="0" y="620600"/>
          <a:ext cx="2230922" cy="59069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Founded</a:t>
          </a:r>
        </a:p>
      </dsp:txBody>
      <dsp:txXfrm>
        <a:off x="28835" y="649435"/>
        <a:ext cx="2173252" cy="533027"/>
      </dsp:txXfrm>
    </dsp:sp>
    <dsp:sp modelId="{0AC5D3A3-DAFD-0D49-B33A-B7F65459B026}">
      <dsp:nvSpPr>
        <dsp:cNvPr id="0" name=""/>
        <dsp:cNvSpPr/>
      </dsp:nvSpPr>
      <dsp:spPr>
        <a:xfrm rot="5400000">
          <a:off x="3977685" y="-446860"/>
          <a:ext cx="472558" cy="3966084"/>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$50 Billion in 2011</a:t>
          </a:r>
        </a:p>
      </dsp:txBody>
      <dsp:txXfrm rot="-5400000">
        <a:off x="2230922" y="1322971"/>
        <a:ext cx="3943016" cy="426422"/>
      </dsp:txXfrm>
    </dsp:sp>
    <dsp:sp modelId="{0EA4666C-B17A-394F-8E01-859225307869}">
      <dsp:nvSpPr>
        <dsp:cNvPr id="0" name=""/>
        <dsp:cNvSpPr/>
      </dsp:nvSpPr>
      <dsp:spPr>
        <a:xfrm>
          <a:off x="0" y="1240833"/>
          <a:ext cx="2230922" cy="59069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Revenue</a:t>
          </a:r>
        </a:p>
      </dsp:txBody>
      <dsp:txXfrm>
        <a:off x="28835" y="1269668"/>
        <a:ext cx="2173252" cy="533027"/>
      </dsp:txXfrm>
    </dsp:sp>
    <dsp:sp modelId="{ED5F1571-A894-234A-A5E0-977E136F276A}">
      <dsp:nvSpPr>
        <dsp:cNvPr id="0" name=""/>
        <dsp:cNvSpPr/>
      </dsp:nvSpPr>
      <dsp:spPr>
        <a:xfrm rot="5400000">
          <a:off x="3977685" y="173372"/>
          <a:ext cx="472558" cy="3966084"/>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80,000</a:t>
          </a:r>
        </a:p>
      </dsp:txBody>
      <dsp:txXfrm rot="-5400000">
        <a:off x="2230922" y="1943203"/>
        <a:ext cx="3943016" cy="426422"/>
      </dsp:txXfrm>
    </dsp:sp>
    <dsp:sp modelId="{72773D74-0EDB-4B42-9283-E44A47AB5E18}">
      <dsp:nvSpPr>
        <dsp:cNvPr id="0" name=""/>
        <dsp:cNvSpPr/>
      </dsp:nvSpPr>
      <dsp:spPr>
        <a:xfrm>
          <a:off x="0" y="1861065"/>
          <a:ext cx="2230922" cy="59069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Employees</a:t>
          </a:r>
        </a:p>
      </dsp:txBody>
      <dsp:txXfrm>
        <a:off x="28835" y="1889900"/>
        <a:ext cx="2173252" cy="533027"/>
      </dsp:txXfrm>
    </dsp:sp>
    <dsp:sp modelId="{938E9535-5DC1-DF41-AC3A-937858D622C0}">
      <dsp:nvSpPr>
        <dsp:cNvPr id="0" name=""/>
        <dsp:cNvSpPr/>
      </dsp:nvSpPr>
      <dsp:spPr>
        <a:xfrm rot="5400000">
          <a:off x="3977685" y="793604"/>
          <a:ext cx="472558" cy="3966084"/>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One of the founder Gordon Moore</a:t>
          </a:r>
        </a:p>
      </dsp:txBody>
      <dsp:txXfrm rot="-5400000">
        <a:off x="2230922" y="2563435"/>
        <a:ext cx="3943016" cy="426422"/>
      </dsp:txXfrm>
    </dsp:sp>
    <dsp:sp modelId="{55217F0B-5A43-D545-9B03-8875DB80CE2D}">
      <dsp:nvSpPr>
        <dsp:cNvPr id="0" name=""/>
        <dsp:cNvSpPr/>
      </dsp:nvSpPr>
      <dsp:spPr>
        <a:xfrm>
          <a:off x="0" y="2481298"/>
          <a:ext cx="2230922" cy="59069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Founder</a:t>
          </a:r>
        </a:p>
      </dsp:txBody>
      <dsp:txXfrm>
        <a:off x="28835" y="2510133"/>
        <a:ext cx="2173252" cy="533027"/>
      </dsp:txXfrm>
    </dsp:sp>
    <dsp:sp modelId="{9764FD12-5BE5-2643-8364-58478066CD56}">
      <dsp:nvSpPr>
        <dsp:cNvPr id="0" name=""/>
        <dsp:cNvSpPr/>
      </dsp:nvSpPr>
      <dsp:spPr>
        <a:xfrm rot="5400000">
          <a:off x="3977685" y="1413837"/>
          <a:ext cx="472558" cy="3966084"/>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Peter Dingle</a:t>
          </a:r>
        </a:p>
      </dsp:txBody>
      <dsp:txXfrm rot="-5400000">
        <a:off x="2230922" y="3183668"/>
        <a:ext cx="3943016" cy="426422"/>
      </dsp:txXfrm>
    </dsp:sp>
    <dsp:sp modelId="{40468656-91C8-174B-9898-78A5BA7378B7}">
      <dsp:nvSpPr>
        <dsp:cNvPr id="0" name=""/>
        <dsp:cNvSpPr/>
      </dsp:nvSpPr>
      <dsp:spPr>
        <a:xfrm>
          <a:off x="0" y="3101530"/>
          <a:ext cx="2230922" cy="59069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Head of Data marketing analytics &amp; Mobile </a:t>
          </a:r>
        </a:p>
      </dsp:txBody>
      <dsp:txXfrm>
        <a:off x="28835" y="3130365"/>
        <a:ext cx="2173252" cy="533027"/>
      </dsp:txXfrm>
    </dsp:sp>
    <dsp:sp modelId="{1CB0DD66-E01A-4B4A-82A2-0CF1F12DCD74}">
      <dsp:nvSpPr>
        <dsp:cNvPr id="0" name=""/>
        <dsp:cNvSpPr/>
      </dsp:nvSpPr>
      <dsp:spPr>
        <a:xfrm rot="5400000">
          <a:off x="3977685" y="2034069"/>
          <a:ext cx="472558" cy="3966084"/>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Paula Jones</a:t>
          </a:r>
        </a:p>
      </dsp:txBody>
      <dsp:txXfrm rot="-5400000">
        <a:off x="2230922" y="3803900"/>
        <a:ext cx="3943016" cy="426422"/>
      </dsp:txXfrm>
    </dsp:sp>
    <dsp:sp modelId="{173E80A8-E874-1B42-B053-56267860EF70}">
      <dsp:nvSpPr>
        <dsp:cNvPr id="0" name=""/>
        <dsp:cNvSpPr/>
      </dsp:nvSpPr>
      <dsp:spPr>
        <a:xfrm>
          <a:off x="0" y="3721762"/>
          <a:ext cx="2230922" cy="59069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Manager of retail marketing</a:t>
          </a:r>
        </a:p>
      </dsp:txBody>
      <dsp:txXfrm>
        <a:off x="28835" y="3750597"/>
        <a:ext cx="2173252" cy="5330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CFF8A-25DE-4F88-A19B-23E6F7CA7D48}">
      <dsp:nvSpPr>
        <dsp:cNvPr id="0" name=""/>
        <dsp:cNvSpPr/>
      </dsp:nvSpPr>
      <dsp:spPr>
        <a:xfrm>
          <a:off x="1375804" y="709"/>
          <a:ext cx="3387056" cy="203223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kern="1200"/>
            <a:t>As depicted in the chart, there was a significant rise in the demand for mobile phones, surpassing the usage of traditional internet access. Notably, countries like Indonesia and Pakistan had a substantial number of mobile phone users, with a user base of over 100 million individuals. Recognizing this trend, Intel made strategic investments in creating dedicated Facebook communities in the Asia-Pacific region.</a:t>
          </a:r>
        </a:p>
      </dsp:txBody>
      <dsp:txXfrm>
        <a:off x="1375804" y="709"/>
        <a:ext cx="3387056" cy="20322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13E1E-7F02-410F-8EFA-D9F601130E14}">
      <dsp:nvSpPr>
        <dsp:cNvPr id="0" name=""/>
        <dsp:cNvSpPr/>
      </dsp:nvSpPr>
      <dsp:spPr>
        <a:xfrm>
          <a:off x="1375804" y="709"/>
          <a:ext cx="3387056" cy="20322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t>Based on Intel's prior experience with Facebook communities in the target countries, the team had formulated estimates for the average Social Impression Multipliers and Social CTRs. It can be inferred that Korea has the potential to achieve higher numbers of impressions and clicks compared to the other candidate countries, based on the values of impression multiplier and CTR.</a:t>
          </a:r>
        </a:p>
      </dsp:txBody>
      <dsp:txXfrm>
        <a:off x="1375804" y="709"/>
        <a:ext cx="3387056" cy="20322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EF1EF-84D7-4009-AB63-92986725F9B3}">
      <dsp:nvSpPr>
        <dsp:cNvPr id="0" name=""/>
        <dsp:cNvSpPr/>
      </dsp:nvSpPr>
      <dsp:spPr>
        <a:xfrm>
          <a:off x="0" y="614"/>
          <a:ext cx="6132236" cy="1438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CAF63-597D-47A5-AD3D-9DCDE530442B}">
      <dsp:nvSpPr>
        <dsp:cNvPr id="0" name=""/>
        <dsp:cNvSpPr/>
      </dsp:nvSpPr>
      <dsp:spPr>
        <a:xfrm>
          <a:off x="435058" y="324211"/>
          <a:ext cx="791015" cy="7910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D268B5-0122-4352-865E-5C850C269009}">
      <dsp:nvSpPr>
        <dsp:cNvPr id="0" name=""/>
        <dsp:cNvSpPr/>
      </dsp:nvSpPr>
      <dsp:spPr>
        <a:xfrm>
          <a:off x="1661133" y="614"/>
          <a:ext cx="4471103" cy="143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211" tIns="152211" rIns="152211" bIns="152211" numCol="1" spcCol="1270" anchor="ctr" anchorCtr="0">
          <a:noAutofit/>
        </a:bodyPr>
        <a:lstStyle/>
        <a:p>
          <a:pPr marL="0" lvl="0" indent="0" algn="l" defTabSz="755650">
            <a:lnSpc>
              <a:spcPct val="100000"/>
            </a:lnSpc>
            <a:spcBef>
              <a:spcPct val="0"/>
            </a:spcBef>
            <a:spcAft>
              <a:spcPct val="35000"/>
            </a:spcAft>
            <a:buNone/>
          </a:pPr>
          <a:r>
            <a:rPr lang="en-GB" sz="1700" kern="1200"/>
            <a:t>The marketing team's objective is to generate consumer interest through a $95,000 campaign budget.</a:t>
          </a:r>
          <a:endParaRPr lang="en-GB" sz="1700" kern="1200">
            <a:latin typeface="Sitka Banner"/>
          </a:endParaRPr>
        </a:p>
      </dsp:txBody>
      <dsp:txXfrm>
        <a:off x="1661133" y="614"/>
        <a:ext cx="4471103" cy="1438210"/>
      </dsp:txXfrm>
    </dsp:sp>
    <dsp:sp modelId="{B211042C-1872-4B7A-8311-DE6302227095}">
      <dsp:nvSpPr>
        <dsp:cNvPr id="0" name=""/>
        <dsp:cNvSpPr/>
      </dsp:nvSpPr>
      <dsp:spPr>
        <a:xfrm>
          <a:off x="0" y="1798377"/>
          <a:ext cx="6132236" cy="1438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678AE-86CF-4BCB-86DC-2547B79E33F7}">
      <dsp:nvSpPr>
        <dsp:cNvPr id="0" name=""/>
        <dsp:cNvSpPr/>
      </dsp:nvSpPr>
      <dsp:spPr>
        <a:xfrm>
          <a:off x="435058" y="2121975"/>
          <a:ext cx="791015" cy="7910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C9881D-9689-4F96-A860-038B55004BA2}">
      <dsp:nvSpPr>
        <dsp:cNvPr id="0" name=""/>
        <dsp:cNvSpPr/>
      </dsp:nvSpPr>
      <dsp:spPr>
        <a:xfrm>
          <a:off x="1661133" y="1798377"/>
          <a:ext cx="4471103" cy="143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211" tIns="152211" rIns="152211" bIns="152211" numCol="1" spcCol="1270" anchor="ctr" anchorCtr="0">
          <a:noAutofit/>
        </a:bodyPr>
        <a:lstStyle/>
        <a:p>
          <a:pPr marL="0" lvl="0" indent="0" algn="l" defTabSz="755650">
            <a:lnSpc>
              <a:spcPct val="100000"/>
            </a:lnSpc>
            <a:spcBef>
              <a:spcPct val="0"/>
            </a:spcBef>
            <a:spcAft>
              <a:spcPct val="35000"/>
            </a:spcAft>
            <a:buNone/>
          </a:pPr>
          <a:r>
            <a:rPr lang="en-GB" sz="1700" kern="1200"/>
            <a:t>However, the initial media purchase plan did not account for the 9 percent agency fee (Impact Marketing Ltd.), requiring adjustments to accommodate this.</a:t>
          </a:r>
        </a:p>
      </dsp:txBody>
      <dsp:txXfrm>
        <a:off x="1661133" y="1798377"/>
        <a:ext cx="4471103" cy="1438210"/>
      </dsp:txXfrm>
    </dsp:sp>
    <dsp:sp modelId="{77E1AFB4-01C1-4467-8703-ADE4AF854200}">
      <dsp:nvSpPr>
        <dsp:cNvPr id="0" name=""/>
        <dsp:cNvSpPr/>
      </dsp:nvSpPr>
      <dsp:spPr>
        <a:xfrm>
          <a:off x="0" y="3596140"/>
          <a:ext cx="6132236" cy="1438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60168B-0AC5-4CA6-BA88-218D71819BBD}">
      <dsp:nvSpPr>
        <dsp:cNvPr id="0" name=""/>
        <dsp:cNvSpPr/>
      </dsp:nvSpPr>
      <dsp:spPr>
        <a:xfrm>
          <a:off x="435058" y="3919738"/>
          <a:ext cx="791015" cy="7910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F80778-47DD-43E1-978C-3CE28FAB847F}">
      <dsp:nvSpPr>
        <dsp:cNvPr id="0" name=""/>
        <dsp:cNvSpPr/>
      </dsp:nvSpPr>
      <dsp:spPr>
        <a:xfrm>
          <a:off x="1661133" y="3596140"/>
          <a:ext cx="4471103" cy="143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211" tIns="152211" rIns="152211" bIns="152211" numCol="1" spcCol="1270" anchor="ctr" anchorCtr="0">
          <a:noAutofit/>
        </a:bodyPr>
        <a:lstStyle/>
        <a:p>
          <a:pPr marL="0" lvl="0" indent="0" algn="l" defTabSz="755650">
            <a:lnSpc>
              <a:spcPct val="100000"/>
            </a:lnSpc>
            <a:spcBef>
              <a:spcPct val="0"/>
            </a:spcBef>
            <a:spcAft>
              <a:spcPct val="35000"/>
            </a:spcAft>
            <a:buNone/>
          </a:pPr>
          <a:r>
            <a:rPr lang="en-GB" sz="1700" kern="1200" dirty="0"/>
            <a:t>Our goal is to maximize overall impressions and clicks by optimizing the media plan for the Catch &amp; Win 2.0 campaign.</a:t>
          </a:r>
        </a:p>
      </dsp:txBody>
      <dsp:txXfrm>
        <a:off x="1661133" y="3596140"/>
        <a:ext cx="4471103" cy="14382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698A2-EBD4-46AF-84C9-00716A4C30BF}">
      <dsp:nvSpPr>
        <dsp:cNvPr id="0" name=""/>
        <dsp:cNvSpPr/>
      </dsp:nvSpPr>
      <dsp:spPr>
        <a:xfrm>
          <a:off x="0" y="215915"/>
          <a:ext cx="6138665" cy="7850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GB" sz="1100" kern="1200"/>
            <a:t>The optimal solution suggests maximizing impressions to reach a maximum of 73,312,500, resulting in 91,924 click-throughs. Adjustments will be made to the original purchase plan, with Marketplace Ads increasing by 6,053,125 impressions, Premium Ads decreasing by 4,162,500 impressions, and Mobile Ads increasing by 12,771,875 impressions.</a:t>
          </a:r>
          <a:endParaRPr lang="en-GB" sz="1100" kern="1200">
            <a:latin typeface="Sitka Banner"/>
          </a:endParaRPr>
        </a:p>
      </dsp:txBody>
      <dsp:txXfrm>
        <a:off x="38324" y="254239"/>
        <a:ext cx="6062017" cy="708422"/>
      </dsp:txXfrm>
    </dsp:sp>
    <dsp:sp modelId="{FA94F641-5CE6-48BF-9869-1E2CF59E0E93}">
      <dsp:nvSpPr>
        <dsp:cNvPr id="0" name=""/>
        <dsp:cNvSpPr/>
      </dsp:nvSpPr>
      <dsp:spPr>
        <a:xfrm>
          <a:off x="0" y="1032665"/>
          <a:ext cx="6138665" cy="785070"/>
        </a:xfrm>
        <a:prstGeom prst="roundRect">
          <a:avLst/>
        </a:prstGeom>
        <a:gradFill rotWithShape="0">
          <a:gsLst>
            <a:gs pos="0">
              <a:schemeClr val="accent5">
                <a:hueOff val="-1494904"/>
                <a:satOff val="418"/>
                <a:lumOff val="-7058"/>
                <a:alphaOff val="0"/>
                <a:satMod val="103000"/>
                <a:lumMod val="102000"/>
                <a:tint val="94000"/>
              </a:schemeClr>
            </a:gs>
            <a:gs pos="50000">
              <a:schemeClr val="accent5">
                <a:hueOff val="-1494904"/>
                <a:satOff val="418"/>
                <a:lumOff val="-7058"/>
                <a:alphaOff val="0"/>
                <a:satMod val="110000"/>
                <a:lumMod val="100000"/>
                <a:shade val="100000"/>
              </a:schemeClr>
            </a:gs>
            <a:gs pos="100000">
              <a:schemeClr val="accent5">
                <a:hueOff val="-1494904"/>
                <a:satOff val="418"/>
                <a:lumOff val="-705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If the objective coefficient remains within the optimal range, the solution will remain unchanged. The shadow price indicates that increasing the RHS unit will positively impact the objective function.</a:t>
          </a:r>
        </a:p>
      </dsp:txBody>
      <dsp:txXfrm>
        <a:off x="38324" y="1070989"/>
        <a:ext cx="6062017" cy="70842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13D63-55BF-45B3-A1E0-80DF159BB0D3}">
      <dsp:nvSpPr>
        <dsp:cNvPr id="0" name=""/>
        <dsp:cNvSpPr/>
      </dsp:nvSpPr>
      <dsp:spPr>
        <a:xfrm>
          <a:off x="0" y="407465"/>
          <a:ext cx="7548077" cy="11001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47C13-A1FC-49AD-89EA-6F6BA55AF7BD}">
      <dsp:nvSpPr>
        <dsp:cNvPr id="0" name=""/>
        <dsp:cNvSpPr/>
      </dsp:nvSpPr>
      <dsp:spPr>
        <a:xfrm>
          <a:off x="332797" y="655001"/>
          <a:ext cx="605086" cy="6050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D359D2-2B91-4692-9016-0E2A51A720EE}">
      <dsp:nvSpPr>
        <dsp:cNvPr id="0" name=""/>
        <dsp:cNvSpPr/>
      </dsp:nvSpPr>
      <dsp:spPr>
        <a:xfrm>
          <a:off x="1270681" y="407465"/>
          <a:ext cx="6277395" cy="1100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33" tIns="116433" rIns="116433" bIns="116433" numCol="1" spcCol="1270" anchor="ctr" anchorCtr="0">
          <a:noAutofit/>
        </a:bodyPr>
        <a:lstStyle/>
        <a:p>
          <a:pPr marL="0" lvl="0" indent="0" algn="l" defTabSz="622300" rtl="0">
            <a:lnSpc>
              <a:spcPct val="100000"/>
            </a:lnSpc>
            <a:spcBef>
              <a:spcPct val="0"/>
            </a:spcBef>
            <a:spcAft>
              <a:spcPct val="35000"/>
            </a:spcAft>
            <a:buNone/>
          </a:pPr>
          <a:r>
            <a:rPr lang="en-GB" sz="1400" kern="1200" dirty="0"/>
            <a:t>The optimal solution suggests maximizing click-throughs, resulting in a maximum of 99,576. </a:t>
          </a:r>
          <a:endParaRPr lang="en-GB" sz="1400" kern="1200" dirty="0">
            <a:latin typeface="Sitka Banner"/>
          </a:endParaRPr>
        </a:p>
      </dsp:txBody>
      <dsp:txXfrm>
        <a:off x="1270681" y="407465"/>
        <a:ext cx="6277395" cy="1100157"/>
      </dsp:txXfrm>
    </dsp:sp>
    <dsp:sp modelId="{42A69D0D-07DA-4E20-99C6-5BF5CC03FE4F}">
      <dsp:nvSpPr>
        <dsp:cNvPr id="0" name=""/>
        <dsp:cNvSpPr/>
      </dsp:nvSpPr>
      <dsp:spPr>
        <a:xfrm>
          <a:off x="0" y="1752102"/>
          <a:ext cx="7548077" cy="11001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6358C0-51F0-49C3-A5F9-DEC2966857A8}">
      <dsp:nvSpPr>
        <dsp:cNvPr id="0" name=""/>
        <dsp:cNvSpPr/>
      </dsp:nvSpPr>
      <dsp:spPr>
        <a:xfrm>
          <a:off x="332797" y="1999638"/>
          <a:ext cx="605086" cy="605086"/>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4B7757-9DE1-409F-875D-2032BF3D856D}">
      <dsp:nvSpPr>
        <dsp:cNvPr id="0" name=""/>
        <dsp:cNvSpPr/>
      </dsp:nvSpPr>
      <dsp:spPr>
        <a:xfrm>
          <a:off x="1270681" y="1752102"/>
          <a:ext cx="6277395" cy="1100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33" tIns="116433" rIns="116433" bIns="116433" numCol="1" spcCol="1270" anchor="ctr" anchorCtr="0">
          <a:noAutofit/>
        </a:bodyPr>
        <a:lstStyle/>
        <a:p>
          <a:pPr marL="0" lvl="0" indent="0" algn="l" defTabSz="622300">
            <a:lnSpc>
              <a:spcPct val="100000"/>
            </a:lnSpc>
            <a:spcBef>
              <a:spcPct val="0"/>
            </a:spcBef>
            <a:spcAft>
              <a:spcPct val="35000"/>
            </a:spcAft>
            <a:buNone/>
          </a:pPr>
          <a:r>
            <a:rPr lang="en-GB" sz="1400" kern="1200" dirty="0"/>
            <a:t>Adjustments will be made to the original purchase plan, with Marketplace Ads increasing by 17,498,242 impressions, Premium Ads decreasing by 3,935,742 impressions, and Mobile Ads decreasing by 3,750,000 impressions. The total impression will be 68,462,500.</a:t>
          </a:r>
        </a:p>
      </dsp:txBody>
      <dsp:txXfrm>
        <a:off x="1270681" y="1752102"/>
        <a:ext cx="6277395" cy="11001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26244-1A9D-4F3F-8858-A0DAB6D18363}">
      <dsp:nvSpPr>
        <dsp:cNvPr id="0" name=""/>
        <dsp:cNvSpPr/>
      </dsp:nvSpPr>
      <dsp:spPr>
        <a:xfrm>
          <a:off x="0" y="992"/>
          <a:ext cx="61386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214EF28-A24D-4C0A-B8A2-DEA417B6ACB1}">
      <dsp:nvSpPr>
        <dsp:cNvPr id="0" name=""/>
        <dsp:cNvSpPr/>
      </dsp:nvSpPr>
      <dsp:spPr>
        <a:xfrm>
          <a:off x="0" y="992"/>
          <a:ext cx="6138665" cy="67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rtl="0">
            <a:lnSpc>
              <a:spcPct val="90000"/>
            </a:lnSpc>
            <a:spcBef>
              <a:spcPct val="0"/>
            </a:spcBef>
            <a:spcAft>
              <a:spcPct val="35000"/>
            </a:spcAft>
            <a:buNone/>
          </a:pPr>
          <a:r>
            <a:rPr lang="en-GB" sz="1000" kern="1200"/>
            <a:t>To further increase consumer interest, we will explore the option of investing more in Mobile Ads specifically in Korea. </a:t>
          </a:r>
          <a:endParaRPr lang="en-GB" sz="1000" kern="1200">
            <a:latin typeface="Sitka Banner"/>
          </a:endParaRPr>
        </a:p>
      </dsp:txBody>
      <dsp:txXfrm>
        <a:off x="0" y="992"/>
        <a:ext cx="6138665" cy="677222"/>
      </dsp:txXfrm>
    </dsp:sp>
    <dsp:sp modelId="{B614511B-B9E4-463D-BF47-220D04BB92C1}">
      <dsp:nvSpPr>
        <dsp:cNvPr id="0" name=""/>
        <dsp:cNvSpPr/>
      </dsp:nvSpPr>
      <dsp:spPr>
        <a:xfrm>
          <a:off x="0" y="678214"/>
          <a:ext cx="61386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EC020B8-D48A-435B-B0B1-AB2DCDC25DC0}">
      <dsp:nvSpPr>
        <dsp:cNvPr id="0" name=""/>
        <dsp:cNvSpPr/>
      </dsp:nvSpPr>
      <dsp:spPr>
        <a:xfrm>
          <a:off x="0" y="678214"/>
          <a:ext cx="6138665" cy="67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a:t>By adding a missing constraint, we ensure that no Mobile Ad / Korea combination falls below 75 percent of the originally proposed number of impressions. Assuming a unit cost per 1,000 impressions (CPM) of $0.40 for Mobile Ads in Korea, we aim to utilize the unused capacity in total impressions in Korea.</a:t>
          </a:r>
        </a:p>
      </dsp:txBody>
      <dsp:txXfrm>
        <a:off x="0" y="678214"/>
        <a:ext cx="6138665" cy="677222"/>
      </dsp:txXfrm>
    </dsp:sp>
    <dsp:sp modelId="{AAC0C2C0-6E9E-4144-9B54-53052A805B60}">
      <dsp:nvSpPr>
        <dsp:cNvPr id="0" name=""/>
        <dsp:cNvSpPr/>
      </dsp:nvSpPr>
      <dsp:spPr>
        <a:xfrm>
          <a:off x="0" y="1355437"/>
          <a:ext cx="61386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E49334B-BF73-46D0-8824-C8EBB4B8682D}">
      <dsp:nvSpPr>
        <dsp:cNvPr id="0" name=""/>
        <dsp:cNvSpPr/>
      </dsp:nvSpPr>
      <dsp:spPr>
        <a:xfrm>
          <a:off x="0" y="1355437"/>
          <a:ext cx="6138665" cy="67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a:t>The optimized solution results in a maximum of 99,598 click-throughs. The total impression increases to 70,639,375, with a reduction in slack by 2,176,875.</a:t>
          </a:r>
        </a:p>
      </dsp:txBody>
      <dsp:txXfrm>
        <a:off x="0" y="1355437"/>
        <a:ext cx="6138665" cy="677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80BBD-4656-8E4F-A73E-E5473D502E75}">
      <dsp:nvSpPr>
        <dsp:cNvPr id="0" name=""/>
        <dsp:cNvSpPr/>
      </dsp:nvSpPr>
      <dsp:spPr>
        <a:xfrm rot="5400000">
          <a:off x="3798686" y="-1461785"/>
          <a:ext cx="830556" cy="396608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Predicted that computing technology would double in power &amp; density per unit volume approximately over 2 years – Moore’s Law</a:t>
          </a:r>
        </a:p>
      </dsp:txBody>
      <dsp:txXfrm rot="-5400000">
        <a:off x="2230922" y="146523"/>
        <a:ext cx="3925540" cy="749468"/>
      </dsp:txXfrm>
    </dsp:sp>
    <dsp:sp modelId="{607705E5-1FF3-7D46-9323-D56BA86CE83D}">
      <dsp:nvSpPr>
        <dsp:cNvPr id="0" name=""/>
        <dsp:cNvSpPr/>
      </dsp:nvSpPr>
      <dsp:spPr>
        <a:xfrm>
          <a:off x="0" y="2158"/>
          <a:ext cx="2230922" cy="1038195"/>
        </a:xfrm>
        <a:prstGeom prst="roundRect">
          <a:avLst/>
        </a:prstGeom>
        <a:gradFill rotWithShape="0">
          <a:gsLst>
            <a:gs pos="0">
              <a:schemeClr val="tx2">
                <a:lumMod val="75000"/>
              </a:schemeClr>
            </a:gs>
            <a:gs pos="81012">
              <a:schemeClr val="tx2">
                <a:lumMod val="25000"/>
              </a:schemeClr>
            </a:gs>
            <a:gs pos="47000">
              <a:schemeClr val="tx2">
                <a:lumMod val="50000"/>
              </a:schemeClr>
            </a:gs>
            <a:gs pos="91000">
              <a:schemeClr val="tx2">
                <a:lumMod val="1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dirty="0"/>
            <a:t>Law</a:t>
          </a:r>
        </a:p>
      </dsp:txBody>
      <dsp:txXfrm>
        <a:off x="50681" y="52839"/>
        <a:ext cx="2129560" cy="936833"/>
      </dsp:txXfrm>
    </dsp:sp>
    <dsp:sp modelId="{25E7744B-EACE-9B4D-AB13-49584016EEF2}">
      <dsp:nvSpPr>
        <dsp:cNvPr id="0" name=""/>
        <dsp:cNvSpPr/>
      </dsp:nvSpPr>
      <dsp:spPr>
        <a:xfrm rot="5400000">
          <a:off x="3798686" y="-371680"/>
          <a:ext cx="830556" cy="3966084"/>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Marketing efforts due to Intel's Indirect relationship with end customers.</a:t>
          </a:r>
        </a:p>
      </dsp:txBody>
      <dsp:txXfrm rot="-5400000">
        <a:off x="2230922" y="1236628"/>
        <a:ext cx="3925540" cy="749468"/>
      </dsp:txXfrm>
    </dsp:sp>
    <dsp:sp modelId="{A7F07F66-496A-3542-9312-31509D50B7AA}">
      <dsp:nvSpPr>
        <dsp:cNvPr id="0" name=""/>
        <dsp:cNvSpPr/>
      </dsp:nvSpPr>
      <dsp:spPr>
        <a:xfrm>
          <a:off x="0" y="1092263"/>
          <a:ext cx="2230922" cy="1038195"/>
        </a:xfrm>
        <a:prstGeom prst="roundRect">
          <a:avLst/>
        </a:prstGeom>
        <a:gradFill rotWithShape="0">
          <a:gsLst>
            <a:gs pos="0">
              <a:schemeClr val="accent1">
                <a:lumMod val="40000"/>
                <a:lumOff val="60000"/>
              </a:schemeClr>
            </a:gs>
            <a:gs pos="50000">
              <a:schemeClr val="accent1">
                <a:lumMod val="60000"/>
                <a:lumOff val="40000"/>
              </a:schemeClr>
            </a:gs>
            <a:gs pos="100000">
              <a:schemeClr val="accent1">
                <a:lumMod val="75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dirty="0"/>
            <a:t>Focus</a:t>
          </a:r>
        </a:p>
      </dsp:txBody>
      <dsp:txXfrm>
        <a:off x="50681" y="1142944"/>
        <a:ext cx="2129560" cy="936833"/>
      </dsp:txXfrm>
    </dsp:sp>
    <dsp:sp modelId="{82DB6BC4-59C2-8B40-A19C-D53945769E0A}">
      <dsp:nvSpPr>
        <dsp:cNvPr id="0" name=""/>
        <dsp:cNvSpPr/>
      </dsp:nvSpPr>
      <dsp:spPr>
        <a:xfrm rot="5400000">
          <a:off x="3798686" y="718424"/>
          <a:ext cx="830556" cy="3966084"/>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Showcase powerful &amp; efficient feature to Pc's with intel components and enabling self staff to understand the customer needs.</a:t>
          </a:r>
        </a:p>
      </dsp:txBody>
      <dsp:txXfrm rot="-5400000">
        <a:off x="2230922" y="2326732"/>
        <a:ext cx="3925540" cy="749468"/>
      </dsp:txXfrm>
    </dsp:sp>
    <dsp:sp modelId="{9668CDAC-FB05-6047-9F6E-5F1247790C27}">
      <dsp:nvSpPr>
        <dsp:cNvPr id="0" name=""/>
        <dsp:cNvSpPr/>
      </dsp:nvSpPr>
      <dsp:spPr>
        <a:xfrm>
          <a:off x="0" y="2182369"/>
          <a:ext cx="2230922" cy="1038195"/>
        </a:xfrm>
        <a:prstGeom prst="roundRect">
          <a:avLst/>
        </a:prstGeom>
        <a:gradFill rotWithShape="0">
          <a:gsLst>
            <a:gs pos="0">
              <a:schemeClr val="accent5">
                <a:lumMod val="40000"/>
                <a:lumOff val="60000"/>
              </a:schemeClr>
            </a:gs>
            <a:gs pos="50000">
              <a:schemeClr val="accent5">
                <a:lumMod val="60000"/>
                <a:lumOff val="40000"/>
              </a:schemeClr>
            </a:gs>
            <a:gs pos="100000">
              <a:schemeClr val="accent5">
                <a:lumMod val="5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dirty="0"/>
            <a:t>Goal</a:t>
          </a:r>
        </a:p>
      </dsp:txBody>
      <dsp:txXfrm>
        <a:off x="50681" y="2233050"/>
        <a:ext cx="2129560" cy="936833"/>
      </dsp:txXfrm>
    </dsp:sp>
    <dsp:sp modelId="{E5BD6F15-15B6-454C-B238-A2BA4391CE60}">
      <dsp:nvSpPr>
        <dsp:cNvPr id="0" name=""/>
        <dsp:cNvSpPr/>
      </dsp:nvSpPr>
      <dsp:spPr>
        <a:xfrm rot="5400000">
          <a:off x="3798686" y="1808530"/>
          <a:ext cx="830556" cy="3966084"/>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Create &amp; execute campaign that delivered measurable retail visits.</a:t>
          </a:r>
        </a:p>
      </dsp:txBody>
      <dsp:txXfrm rot="-5400000">
        <a:off x="2230922" y="3416838"/>
        <a:ext cx="3925540" cy="749468"/>
      </dsp:txXfrm>
    </dsp:sp>
    <dsp:sp modelId="{DC216DA4-410D-B047-95E5-A74E4A80C588}">
      <dsp:nvSpPr>
        <dsp:cNvPr id="0" name=""/>
        <dsp:cNvSpPr/>
      </dsp:nvSpPr>
      <dsp:spPr>
        <a:xfrm>
          <a:off x="0" y="3272474"/>
          <a:ext cx="2230922" cy="1038195"/>
        </a:xfrm>
        <a:prstGeom prst="roundRect">
          <a:avLst/>
        </a:prstGeom>
        <a:gradFill rotWithShape="0">
          <a:gsLst>
            <a:gs pos="0">
              <a:schemeClr val="accent6">
                <a:lumMod val="40000"/>
                <a:lumOff val="60000"/>
              </a:schemeClr>
            </a:gs>
            <a:gs pos="50000">
              <a:schemeClr val="accent6">
                <a:lumMod val="60000"/>
                <a:lumOff val="40000"/>
              </a:schemeClr>
            </a:gs>
            <a:gs pos="100000">
              <a:schemeClr val="accent6">
                <a:lumMod val="5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dirty="0"/>
            <a:t>Aim</a:t>
          </a:r>
        </a:p>
      </dsp:txBody>
      <dsp:txXfrm>
        <a:off x="50681" y="3323155"/>
        <a:ext cx="2129560" cy="936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E48B0-F2EF-3D42-A9A0-AD15FE669052}">
      <dsp:nvSpPr>
        <dsp:cNvPr id="0" name=""/>
        <dsp:cNvSpPr/>
      </dsp:nvSpPr>
      <dsp:spPr>
        <a:xfrm>
          <a:off x="0" y="349"/>
          <a:ext cx="531225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961A15F-03AC-A64E-9A54-B77A8BA742B6}">
      <dsp:nvSpPr>
        <dsp:cNvPr id="0" name=""/>
        <dsp:cNvSpPr/>
      </dsp:nvSpPr>
      <dsp:spPr>
        <a:xfrm>
          <a:off x="0" y="349"/>
          <a:ext cx="1062450" cy="572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Promote</a:t>
          </a:r>
        </a:p>
      </dsp:txBody>
      <dsp:txXfrm>
        <a:off x="0" y="349"/>
        <a:ext cx="1062450" cy="572130"/>
      </dsp:txXfrm>
    </dsp:sp>
    <dsp:sp modelId="{545D6304-32A0-BC4D-98F4-735DEC8D1994}">
      <dsp:nvSpPr>
        <dsp:cNvPr id="0" name=""/>
        <dsp:cNvSpPr/>
      </dsp:nvSpPr>
      <dsp:spPr>
        <a:xfrm>
          <a:off x="1142134" y="26329"/>
          <a:ext cx="4170119" cy="51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Ultrabook laptops</a:t>
          </a:r>
        </a:p>
      </dsp:txBody>
      <dsp:txXfrm>
        <a:off x="1142134" y="26329"/>
        <a:ext cx="4170119" cy="519610"/>
      </dsp:txXfrm>
    </dsp:sp>
    <dsp:sp modelId="{2774FD6E-AF56-8B47-BF51-FE0C187DDA32}">
      <dsp:nvSpPr>
        <dsp:cNvPr id="0" name=""/>
        <dsp:cNvSpPr/>
      </dsp:nvSpPr>
      <dsp:spPr>
        <a:xfrm>
          <a:off x="1062450" y="545940"/>
          <a:ext cx="4249803"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C4463829-E6FA-9242-902F-91B29969EF94}">
      <dsp:nvSpPr>
        <dsp:cNvPr id="0" name=""/>
        <dsp:cNvSpPr/>
      </dsp:nvSpPr>
      <dsp:spPr>
        <a:xfrm>
          <a:off x="0" y="572479"/>
          <a:ext cx="531225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629FD88-99DD-0D49-9B28-85E3033DFDEC}">
      <dsp:nvSpPr>
        <dsp:cNvPr id="0" name=""/>
        <dsp:cNvSpPr/>
      </dsp:nvSpPr>
      <dsp:spPr>
        <a:xfrm>
          <a:off x="0" y="572479"/>
          <a:ext cx="1062450" cy="572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Objective</a:t>
          </a:r>
        </a:p>
      </dsp:txBody>
      <dsp:txXfrm>
        <a:off x="0" y="572479"/>
        <a:ext cx="1062450" cy="572130"/>
      </dsp:txXfrm>
    </dsp:sp>
    <dsp:sp modelId="{8E10453F-E797-5546-BD7A-88E18CA37426}">
      <dsp:nvSpPr>
        <dsp:cNvPr id="0" name=""/>
        <dsp:cNvSpPr/>
      </dsp:nvSpPr>
      <dsp:spPr>
        <a:xfrm>
          <a:off x="1142134" y="598459"/>
          <a:ext cx="4170119" cy="51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Create awareness and increase demand for sales of Intel Inside Technology.</a:t>
          </a:r>
        </a:p>
      </dsp:txBody>
      <dsp:txXfrm>
        <a:off x="1142134" y="598459"/>
        <a:ext cx="4170119" cy="519610"/>
      </dsp:txXfrm>
    </dsp:sp>
    <dsp:sp modelId="{DCCCBE32-DAD0-CF4C-8D2C-FB9AAF7B9278}">
      <dsp:nvSpPr>
        <dsp:cNvPr id="0" name=""/>
        <dsp:cNvSpPr/>
      </dsp:nvSpPr>
      <dsp:spPr>
        <a:xfrm>
          <a:off x="1062450" y="1118070"/>
          <a:ext cx="4249803"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8776EF7D-412C-1542-AFE7-5532C46BC263}">
      <dsp:nvSpPr>
        <dsp:cNvPr id="0" name=""/>
        <dsp:cNvSpPr/>
      </dsp:nvSpPr>
      <dsp:spPr>
        <a:xfrm>
          <a:off x="0" y="1144609"/>
          <a:ext cx="531225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8523E8B-8448-F742-A6A3-575FAF3038AD}">
      <dsp:nvSpPr>
        <dsp:cNvPr id="0" name=""/>
        <dsp:cNvSpPr/>
      </dsp:nvSpPr>
      <dsp:spPr>
        <a:xfrm>
          <a:off x="0" y="1144609"/>
          <a:ext cx="1062450" cy="572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Aim</a:t>
          </a:r>
        </a:p>
      </dsp:txBody>
      <dsp:txXfrm>
        <a:off x="0" y="1144609"/>
        <a:ext cx="1062450" cy="572130"/>
      </dsp:txXfrm>
    </dsp:sp>
    <dsp:sp modelId="{385E4CCA-F554-A54F-ADE3-0625B55CE493}">
      <dsp:nvSpPr>
        <dsp:cNvPr id="0" name=""/>
        <dsp:cNvSpPr/>
      </dsp:nvSpPr>
      <dsp:spPr>
        <a:xfrm>
          <a:off x="1142134" y="1170589"/>
          <a:ext cx="4170119" cy="51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Majorly innovation in personal computer and increase relationships with customer &amp; retail partners.</a:t>
          </a:r>
        </a:p>
      </dsp:txBody>
      <dsp:txXfrm>
        <a:off x="1142134" y="1170589"/>
        <a:ext cx="4170119" cy="519610"/>
      </dsp:txXfrm>
    </dsp:sp>
    <dsp:sp modelId="{5E434CD6-E8A6-4449-A052-C618D255EB2E}">
      <dsp:nvSpPr>
        <dsp:cNvPr id="0" name=""/>
        <dsp:cNvSpPr/>
      </dsp:nvSpPr>
      <dsp:spPr>
        <a:xfrm>
          <a:off x="1062450" y="1690200"/>
          <a:ext cx="4249803"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9B2E0B5E-E13A-5647-BA1D-EB0D575F7D55}">
      <dsp:nvSpPr>
        <dsp:cNvPr id="0" name=""/>
        <dsp:cNvSpPr/>
      </dsp:nvSpPr>
      <dsp:spPr>
        <a:xfrm>
          <a:off x="0" y="1716739"/>
          <a:ext cx="531225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3E6A719-4731-8446-A3F1-77A34C545BEC}">
      <dsp:nvSpPr>
        <dsp:cNvPr id="0" name=""/>
        <dsp:cNvSpPr/>
      </dsp:nvSpPr>
      <dsp:spPr>
        <a:xfrm>
          <a:off x="0" y="1716739"/>
          <a:ext cx="1062450" cy="572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Target</a:t>
          </a:r>
        </a:p>
      </dsp:txBody>
      <dsp:txXfrm>
        <a:off x="0" y="1716739"/>
        <a:ext cx="1062450" cy="572130"/>
      </dsp:txXfrm>
    </dsp:sp>
    <dsp:sp modelId="{E8D09BE6-1FA1-CB45-83E2-94549CE3302C}">
      <dsp:nvSpPr>
        <dsp:cNvPr id="0" name=""/>
        <dsp:cNvSpPr/>
      </dsp:nvSpPr>
      <dsp:spPr>
        <a:xfrm>
          <a:off x="1142134" y="1742720"/>
          <a:ext cx="4170119" cy="51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Smartphone holder in Asia pacific Region. </a:t>
          </a:r>
        </a:p>
      </dsp:txBody>
      <dsp:txXfrm>
        <a:off x="1142134" y="1742720"/>
        <a:ext cx="4170119" cy="519610"/>
      </dsp:txXfrm>
    </dsp:sp>
    <dsp:sp modelId="{88931E6D-40E3-8B4C-B256-69170FC83C30}">
      <dsp:nvSpPr>
        <dsp:cNvPr id="0" name=""/>
        <dsp:cNvSpPr/>
      </dsp:nvSpPr>
      <dsp:spPr>
        <a:xfrm>
          <a:off x="1062450" y="2262330"/>
          <a:ext cx="4249803"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C3056898-CAB8-794D-85DE-B5D0DDF46EF7}">
      <dsp:nvSpPr>
        <dsp:cNvPr id="0" name=""/>
        <dsp:cNvSpPr/>
      </dsp:nvSpPr>
      <dsp:spPr>
        <a:xfrm>
          <a:off x="0" y="2288869"/>
          <a:ext cx="531225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A2EC5A8-62EE-C148-99AC-04E7CB0C194D}">
      <dsp:nvSpPr>
        <dsp:cNvPr id="0" name=""/>
        <dsp:cNvSpPr/>
      </dsp:nvSpPr>
      <dsp:spPr>
        <a:xfrm>
          <a:off x="0" y="2288869"/>
          <a:ext cx="1062450" cy="572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Competition </a:t>
          </a:r>
        </a:p>
      </dsp:txBody>
      <dsp:txXfrm>
        <a:off x="0" y="2288869"/>
        <a:ext cx="1062450" cy="572130"/>
      </dsp:txXfrm>
    </dsp:sp>
    <dsp:sp modelId="{7CC6D2D6-A6B7-F642-83AE-F21080BE5B57}">
      <dsp:nvSpPr>
        <dsp:cNvPr id="0" name=""/>
        <dsp:cNvSpPr/>
      </dsp:nvSpPr>
      <dsp:spPr>
        <a:xfrm>
          <a:off x="1142134" y="2314850"/>
          <a:ext cx="4170119" cy="51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Qualcomm</a:t>
          </a:r>
        </a:p>
      </dsp:txBody>
      <dsp:txXfrm>
        <a:off x="1142134" y="2314850"/>
        <a:ext cx="4170119" cy="519610"/>
      </dsp:txXfrm>
    </dsp:sp>
    <dsp:sp modelId="{16F3D281-2541-BB43-952A-3BEF7B25B986}">
      <dsp:nvSpPr>
        <dsp:cNvPr id="0" name=""/>
        <dsp:cNvSpPr/>
      </dsp:nvSpPr>
      <dsp:spPr>
        <a:xfrm>
          <a:off x="1062450" y="2834460"/>
          <a:ext cx="4249803"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1AAA8-2135-9F45-9126-7B61E8F9C87A}">
      <dsp:nvSpPr>
        <dsp:cNvPr id="0" name=""/>
        <dsp:cNvSpPr/>
      </dsp:nvSpPr>
      <dsp:spPr>
        <a:xfrm>
          <a:off x="0" y="3162958"/>
          <a:ext cx="3541205" cy="4151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Visit a participating retailer to play the game.</a:t>
          </a:r>
        </a:p>
      </dsp:txBody>
      <dsp:txXfrm>
        <a:off x="0" y="3162958"/>
        <a:ext cx="3541205" cy="415136"/>
      </dsp:txXfrm>
    </dsp:sp>
    <dsp:sp modelId="{F18DDD2B-66E9-F144-86F4-13C282EF9A46}">
      <dsp:nvSpPr>
        <dsp:cNvPr id="0" name=""/>
        <dsp:cNvSpPr/>
      </dsp:nvSpPr>
      <dsp:spPr>
        <a:xfrm rot="10800000">
          <a:off x="0" y="2530705"/>
          <a:ext cx="3541205" cy="638480"/>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Register with personal details</a:t>
          </a:r>
        </a:p>
      </dsp:txBody>
      <dsp:txXfrm rot="10800000">
        <a:off x="0" y="2530705"/>
        <a:ext cx="3541205" cy="414865"/>
      </dsp:txXfrm>
    </dsp:sp>
    <dsp:sp modelId="{DFC43284-E37E-C446-B612-8AE1A64FBE57}">
      <dsp:nvSpPr>
        <dsp:cNvPr id="0" name=""/>
        <dsp:cNvSpPr/>
      </dsp:nvSpPr>
      <dsp:spPr>
        <a:xfrm rot="10800000">
          <a:off x="0" y="1898452"/>
          <a:ext cx="3541205" cy="638480"/>
        </a:xfrm>
        <a:prstGeom prst="upArrowCallou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Download and install catch &amp; win App</a:t>
          </a:r>
        </a:p>
      </dsp:txBody>
      <dsp:txXfrm rot="10800000">
        <a:off x="0" y="1898452"/>
        <a:ext cx="3541205" cy="414865"/>
      </dsp:txXfrm>
    </dsp:sp>
    <dsp:sp modelId="{73E82492-BC8E-8B47-B11A-7C9F0BF29D35}">
      <dsp:nvSpPr>
        <dsp:cNvPr id="0" name=""/>
        <dsp:cNvSpPr/>
      </dsp:nvSpPr>
      <dsp:spPr>
        <a:xfrm rot="10800000">
          <a:off x="0" y="1266199"/>
          <a:ext cx="3541205" cy="638480"/>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Discover the contest</a:t>
          </a:r>
        </a:p>
      </dsp:txBody>
      <dsp:txXfrm rot="10800000">
        <a:off x="0" y="1266199"/>
        <a:ext cx="3541205" cy="414865"/>
      </dsp:txXfrm>
    </dsp:sp>
    <dsp:sp modelId="{DDBB4292-E713-574B-B4C2-E555114847F2}">
      <dsp:nvSpPr>
        <dsp:cNvPr id="0" name=""/>
        <dsp:cNvSpPr/>
      </dsp:nvSpPr>
      <dsp:spPr>
        <a:xfrm rot="10800000">
          <a:off x="0" y="633946"/>
          <a:ext cx="3541205" cy="638480"/>
        </a:xfrm>
        <a:prstGeom prst="upArrowCallou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Member of App store</a:t>
          </a:r>
        </a:p>
      </dsp:txBody>
      <dsp:txXfrm rot="10800000">
        <a:off x="0" y="633946"/>
        <a:ext cx="3541205" cy="414865"/>
      </dsp:txXfrm>
    </dsp:sp>
    <dsp:sp modelId="{BDED2219-0A47-5540-98F2-DFB96B777325}">
      <dsp:nvSpPr>
        <dsp:cNvPr id="0" name=""/>
        <dsp:cNvSpPr/>
      </dsp:nvSpPr>
      <dsp:spPr>
        <a:xfrm rot="10800000">
          <a:off x="0" y="1693"/>
          <a:ext cx="3541205" cy="638480"/>
        </a:xfrm>
        <a:prstGeom prst="upArrowCallou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Have a Smart phone and data plan</a:t>
          </a:r>
        </a:p>
      </dsp:txBody>
      <dsp:txXfrm rot="10800000">
        <a:off x="0" y="1693"/>
        <a:ext cx="3541205" cy="414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A4BE3-F12F-C14A-BF35-2B19EA6C6A2A}">
      <dsp:nvSpPr>
        <dsp:cNvPr id="0" name=""/>
        <dsp:cNvSpPr/>
      </dsp:nvSpPr>
      <dsp:spPr>
        <a:xfrm>
          <a:off x="3847" y="1200149"/>
          <a:ext cx="1222409" cy="366722"/>
        </a:xfrm>
        <a:prstGeom prst="chevron">
          <a:avLst>
            <a:gd name="adj" fmla="val 3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5280" tIns="45280" rIns="45280" bIns="45280" numCol="1" spcCol="1270" anchor="ctr" anchorCtr="0">
          <a:noAutofit/>
        </a:bodyPr>
        <a:lstStyle/>
        <a:p>
          <a:pPr marL="0" lvl="0" indent="0" algn="ctr" defTabSz="622300">
            <a:lnSpc>
              <a:spcPct val="100000"/>
            </a:lnSpc>
            <a:spcBef>
              <a:spcPct val="0"/>
            </a:spcBef>
            <a:spcAft>
              <a:spcPct val="35000"/>
            </a:spcAft>
            <a:buNone/>
          </a:pPr>
          <a:r>
            <a:rPr lang="en-US" sz="1400" kern="1200"/>
            <a:t>Spent</a:t>
          </a:r>
          <a:endParaRPr lang="en-US" sz="1400" kern="1200" dirty="0"/>
        </a:p>
      </dsp:txBody>
      <dsp:txXfrm>
        <a:off x="113864" y="1200149"/>
        <a:ext cx="1002375" cy="366722"/>
      </dsp:txXfrm>
    </dsp:sp>
    <dsp:sp modelId="{2D2BEDD1-8661-064C-8AD1-230CB0F3301B}">
      <dsp:nvSpPr>
        <dsp:cNvPr id="0" name=""/>
        <dsp:cNvSpPr/>
      </dsp:nvSpPr>
      <dsp:spPr>
        <a:xfrm>
          <a:off x="3847" y="1566872"/>
          <a:ext cx="1112392" cy="3233727"/>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904" tIns="87904" rIns="87904" bIns="175807" numCol="1" spcCol="1270" anchor="t" anchorCtr="0">
          <a:noAutofit/>
        </a:bodyPr>
        <a:lstStyle/>
        <a:p>
          <a:pPr marL="0" lvl="0" indent="0" algn="l" defTabSz="488950">
            <a:lnSpc>
              <a:spcPct val="100000"/>
            </a:lnSpc>
            <a:spcBef>
              <a:spcPct val="0"/>
            </a:spcBef>
            <a:spcAft>
              <a:spcPct val="35000"/>
            </a:spcAft>
            <a:buNone/>
          </a:pPr>
          <a:r>
            <a:rPr lang="en-US" sz="1100" kern="1200"/>
            <a:t>$ 95000</a:t>
          </a:r>
          <a:endParaRPr lang="en-US" sz="1100" kern="1200" dirty="0"/>
        </a:p>
      </dsp:txBody>
      <dsp:txXfrm>
        <a:off x="3847" y="1566872"/>
        <a:ext cx="1112392" cy="3233727"/>
      </dsp:txXfrm>
    </dsp:sp>
    <dsp:sp modelId="{07375703-89A4-6546-BE59-9C137CDEB269}">
      <dsp:nvSpPr>
        <dsp:cNvPr id="0" name=""/>
        <dsp:cNvSpPr/>
      </dsp:nvSpPr>
      <dsp:spPr>
        <a:xfrm>
          <a:off x="1190441" y="1200149"/>
          <a:ext cx="1222409" cy="366722"/>
        </a:xfrm>
        <a:prstGeom prst="chevron">
          <a:avLst>
            <a:gd name="adj" fmla="val 3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5280" tIns="45280" rIns="45280" bIns="45280" numCol="1" spcCol="1270" anchor="ctr" anchorCtr="0">
          <a:noAutofit/>
        </a:bodyPr>
        <a:lstStyle/>
        <a:p>
          <a:pPr marL="0" lvl="0" indent="0" algn="ctr" defTabSz="622300">
            <a:lnSpc>
              <a:spcPct val="100000"/>
            </a:lnSpc>
            <a:spcBef>
              <a:spcPct val="0"/>
            </a:spcBef>
            <a:spcAft>
              <a:spcPct val="35000"/>
            </a:spcAft>
            <a:buNone/>
          </a:pPr>
          <a:r>
            <a:rPr lang="en-US" sz="1400" kern="1200"/>
            <a:t>Generate interest</a:t>
          </a:r>
          <a:endParaRPr lang="en-US" sz="1400" kern="1200" dirty="0"/>
        </a:p>
      </dsp:txBody>
      <dsp:txXfrm>
        <a:off x="1300458" y="1200149"/>
        <a:ext cx="1002375" cy="366722"/>
      </dsp:txXfrm>
    </dsp:sp>
    <dsp:sp modelId="{58FD1F97-8196-CB4C-80BD-157CAC76F321}">
      <dsp:nvSpPr>
        <dsp:cNvPr id="0" name=""/>
        <dsp:cNvSpPr/>
      </dsp:nvSpPr>
      <dsp:spPr>
        <a:xfrm>
          <a:off x="1190441" y="1566872"/>
          <a:ext cx="1112392" cy="3233727"/>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904" tIns="87904" rIns="87904" bIns="175807" numCol="1" spcCol="1270" anchor="t" anchorCtr="0">
          <a:noAutofit/>
        </a:bodyPr>
        <a:lstStyle/>
        <a:p>
          <a:pPr marL="0" lvl="0" indent="0" algn="l" defTabSz="488950">
            <a:lnSpc>
              <a:spcPct val="100000"/>
            </a:lnSpc>
            <a:spcBef>
              <a:spcPct val="0"/>
            </a:spcBef>
            <a:spcAft>
              <a:spcPct val="35000"/>
            </a:spcAft>
            <a:buNone/>
          </a:pPr>
          <a:r>
            <a:rPr lang="en-US" sz="1100" kern="1200"/>
            <a:t>Maximize the downloads</a:t>
          </a:r>
          <a:endParaRPr lang="en-US" sz="1100" kern="1200" dirty="0"/>
        </a:p>
      </dsp:txBody>
      <dsp:txXfrm>
        <a:off x="1190441" y="1566872"/>
        <a:ext cx="1112392" cy="3233727"/>
      </dsp:txXfrm>
    </dsp:sp>
    <dsp:sp modelId="{23CB927C-FFA5-4F48-9928-05FAD69FA2E7}">
      <dsp:nvSpPr>
        <dsp:cNvPr id="0" name=""/>
        <dsp:cNvSpPr/>
      </dsp:nvSpPr>
      <dsp:spPr>
        <a:xfrm>
          <a:off x="2377035" y="1200149"/>
          <a:ext cx="1222409" cy="366722"/>
        </a:xfrm>
        <a:prstGeom prst="chevron">
          <a:avLst>
            <a:gd name="adj" fmla="val 3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5280" tIns="45280" rIns="45280" bIns="45280" numCol="1" spcCol="1270" anchor="ctr" anchorCtr="0">
          <a:noAutofit/>
        </a:bodyPr>
        <a:lstStyle/>
        <a:p>
          <a:pPr marL="0" lvl="0" indent="0" algn="ctr" defTabSz="622300">
            <a:lnSpc>
              <a:spcPct val="100000"/>
            </a:lnSpc>
            <a:spcBef>
              <a:spcPct val="0"/>
            </a:spcBef>
            <a:spcAft>
              <a:spcPct val="35000"/>
            </a:spcAft>
            <a:buNone/>
          </a:pPr>
          <a:r>
            <a:rPr lang="en-US" sz="1400" kern="1200"/>
            <a:t>Objective</a:t>
          </a:r>
          <a:endParaRPr lang="en-US" sz="1400" kern="1200" dirty="0"/>
        </a:p>
      </dsp:txBody>
      <dsp:txXfrm>
        <a:off x="2487052" y="1200149"/>
        <a:ext cx="1002375" cy="366722"/>
      </dsp:txXfrm>
    </dsp:sp>
    <dsp:sp modelId="{FFCA3294-309B-6043-9E84-B1BFA4430CC7}">
      <dsp:nvSpPr>
        <dsp:cNvPr id="0" name=""/>
        <dsp:cNvSpPr/>
      </dsp:nvSpPr>
      <dsp:spPr>
        <a:xfrm>
          <a:off x="2377035" y="1566872"/>
          <a:ext cx="1112392" cy="3233727"/>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904" tIns="87904" rIns="87904" bIns="175807" numCol="1" spcCol="1270" anchor="t" anchorCtr="0">
          <a:noAutofit/>
        </a:bodyPr>
        <a:lstStyle/>
        <a:p>
          <a:pPr marL="0" lvl="0" indent="0" algn="l" defTabSz="488950">
            <a:lnSpc>
              <a:spcPct val="100000"/>
            </a:lnSpc>
            <a:spcBef>
              <a:spcPct val="0"/>
            </a:spcBef>
            <a:spcAft>
              <a:spcPct val="35000"/>
            </a:spcAft>
            <a:buNone/>
          </a:pPr>
          <a:r>
            <a:rPr lang="en-US" sz="1100" kern="1200"/>
            <a:t>Wide exposure of app</a:t>
          </a:r>
          <a:endParaRPr lang="en-US" sz="1100" kern="1200" dirty="0"/>
        </a:p>
      </dsp:txBody>
      <dsp:txXfrm>
        <a:off x="2377035" y="1566872"/>
        <a:ext cx="1112392" cy="3233727"/>
      </dsp:txXfrm>
    </dsp:sp>
    <dsp:sp modelId="{A43B0C29-6631-B249-9782-266423745F61}">
      <dsp:nvSpPr>
        <dsp:cNvPr id="0" name=""/>
        <dsp:cNvSpPr/>
      </dsp:nvSpPr>
      <dsp:spPr>
        <a:xfrm>
          <a:off x="3563629" y="1200149"/>
          <a:ext cx="1222409" cy="366722"/>
        </a:xfrm>
        <a:prstGeom prst="chevron">
          <a:avLst>
            <a:gd name="adj" fmla="val 3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5280" tIns="45280" rIns="45280" bIns="45280" numCol="1" spcCol="1270" anchor="ctr" anchorCtr="0">
          <a:noAutofit/>
        </a:bodyPr>
        <a:lstStyle/>
        <a:p>
          <a:pPr marL="0" lvl="0" indent="0" algn="ctr" defTabSz="622300">
            <a:lnSpc>
              <a:spcPct val="100000"/>
            </a:lnSpc>
            <a:spcBef>
              <a:spcPct val="0"/>
            </a:spcBef>
            <a:spcAft>
              <a:spcPct val="35000"/>
            </a:spcAft>
            <a:buNone/>
          </a:pPr>
          <a:r>
            <a:rPr lang="en-US" sz="1400" kern="1200"/>
            <a:t>Measure</a:t>
          </a:r>
          <a:endParaRPr lang="en-US" sz="1400" kern="1200" dirty="0"/>
        </a:p>
      </dsp:txBody>
      <dsp:txXfrm>
        <a:off x="3673646" y="1200149"/>
        <a:ext cx="1002375" cy="366722"/>
      </dsp:txXfrm>
    </dsp:sp>
    <dsp:sp modelId="{0FA2EA89-9886-9E49-86F8-D67E1B224AB4}">
      <dsp:nvSpPr>
        <dsp:cNvPr id="0" name=""/>
        <dsp:cNvSpPr/>
      </dsp:nvSpPr>
      <dsp:spPr>
        <a:xfrm>
          <a:off x="3563629" y="1566872"/>
          <a:ext cx="1112392" cy="3233727"/>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904" tIns="87904" rIns="87904" bIns="175807" numCol="1" spcCol="1270" anchor="t" anchorCtr="0">
          <a:noAutofit/>
        </a:bodyPr>
        <a:lstStyle/>
        <a:p>
          <a:pPr marL="0" lvl="0" indent="0" algn="l" defTabSz="488950">
            <a:lnSpc>
              <a:spcPct val="100000"/>
            </a:lnSpc>
            <a:spcBef>
              <a:spcPct val="0"/>
            </a:spcBef>
            <a:spcAft>
              <a:spcPct val="35000"/>
            </a:spcAft>
            <a:buNone/>
          </a:pPr>
          <a:r>
            <a:rPr lang="en-US" sz="1100" kern="1200"/>
            <a:t>Increase number of add impressions. </a:t>
          </a:r>
          <a:endParaRPr lang="en-US" sz="1100" kern="1200" dirty="0"/>
        </a:p>
        <a:p>
          <a:pPr marL="0" lvl="0" indent="0" algn="l" defTabSz="488950">
            <a:lnSpc>
              <a:spcPct val="100000"/>
            </a:lnSpc>
            <a:spcBef>
              <a:spcPct val="0"/>
            </a:spcBef>
            <a:spcAft>
              <a:spcPct val="35000"/>
            </a:spcAft>
            <a:buNone/>
          </a:pPr>
          <a:r>
            <a:rPr lang="en-US" sz="1100" kern="1200"/>
            <a:t>achieve high number of clicks through adds.</a:t>
          </a:r>
          <a:endParaRPr lang="en-US" sz="1100" kern="1200" dirty="0"/>
        </a:p>
      </dsp:txBody>
      <dsp:txXfrm>
        <a:off x="3563629" y="1566872"/>
        <a:ext cx="1112392" cy="3233727"/>
      </dsp:txXfrm>
    </dsp:sp>
    <dsp:sp modelId="{67801F75-C121-1046-9EE5-E3CE516670F3}">
      <dsp:nvSpPr>
        <dsp:cNvPr id="0" name=""/>
        <dsp:cNvSpPr/>
      </dsp:nvSpPr>
      <dsp:spPr>
        <a:xfrm>
          <a:off x="4750223" y="1200149"/>
          <a:ext cx="1222409" cy="366722"/>
        </a:xfrm>
        <a:prstGeom prst="chevron">
          <a:avLst>
            <a:gd name="adj" fmla="val 3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5280" tIns="45280" rIns="45280" bIns="45280" numCol="1" spcCol="1270" anchor="ctr" anchorCtr="0">
          <a:noAutofit/>
        </a:bodyPr>
        <a:lstStyle/>
        <a:p>
          <a:pPr marL="0" lvl="0" indent="0" algn="ctr" defTabSz="622300">
            <a:lnSpc>
              <a:spcPct val="100000"/>
            </a:lnSpc>
            <a:spcBef>
              <a:spcPct val="0"/>
            </a:spcBef>
            <a:spcAft>
              <a:spcPct val="35000"/>
            </a:spcAft>
            <a:buNone/>
          </a:pPr>
          <a:r>
            <a:rPr lang="en-US" sz="1400" kern="1200"/>
            <a:t>Goal</a:t>
          </a:r>
          <a:endParaRPr lang="en-US" sz="1400" kern="1200" dirty="0"/>
        </a:p>
      </dsp:txBody>
      <dsp:txXfrm>
        <a:off x="4860240" y="1200149"/>
        <a:ext cx="1002375" cy="366722"/>
      </dsp:txXfrm>
    </dsp:sp>
    <dsp:sp modelId="{34BEB8BE-F1FB-2E42-8C43-B104D38FAAFD}">
      <dsp:nvSpPr>
        <dsp:cNvPr id="0" name=""/>
        <dsp:cNvSpPr/>
      </dsp:nvSpPr>
      <dsp:spPr>
        <a:xfrm>
          <a:off x="4750223" y="1566872"/>
          <a:ext cx="1112392" cy="3233727"/>
        </a:xfrm>
        <a:prstGeom prst="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904" tIns="87904" rIns="87904" bIns="175807" numCol="1" spcCol="1270" anchor="t" anchorCtr="0">
          <a:noAutofit/>
        </a:bodyPr>
        <a:lstStyle/>
        <a:p>
          <a:pPr marL="0" lvl="0" indent="0" algn="l" defTabSz="488950">
            <a:lnSpc>
              <a:spcPct val="100000"/>
            </a:lnSpc>
            <a:spcBef>
              <a:spcPct val="0"/>
            </a:spcBef>
            <a:spcAft>
              <a:spcPct val="35000"/>
            </a:spcAft>
            <a:buNone/>
          </a:pPr>
          <a:r>
            <a:rPr lang="en-US" sz="1100" kern="1200"/>
            <a:t>Increase visit to retailers.</a:t>
          </a:r>
          <a:endParaRPr lang="en-US" sz="1100" kern="1200" dirty="0"/>
        </a:p>
        <a:p>
          <a:pPr marL="0" lvl="0" indent="0" algn="l" defTabSz="488950">
            <a:lnSpc>
              <a:spcPct val="100000"/>
            </a:lnSpc>
            <a:spcBef>
              <a:spcPct val="0"/>
            </a:spcBef>
            <a:spcAft>
              <a:spcPct val="35000"/>
            </a:spcAft>
            <a:buNone/>
          </a:pPr>
          <a:r>
            <a:rPr lang="en-US" sz="1100" kern="1200"/>
            <a:t>Promote awareness</a:t>
          </a:r>
          <a:endParaRPr lang="en-US" sz="1100" kern="1200" dirty="0"/>
        </a:p>
        <a:p>
          <a:pPr marL="0" lvl="0" indent="0" algn="l" defTabSz="488950">
            <a:lnSpc>
              <a:spcPct val="100000"/>
            </a:lnSpc>
            <a:spcBef>
              <a:spcPct val="0"/>
            </a:spcBef>
            <a:spcAft>
              <a:spcPct val="35000"/>
            </a:spcAft>
            <a:buNone/>
          </a:pPr>
          <a:r>
            <a:rPr lang="en-US" sz="1100" kern="1200"/>
            <a:t>Gather feedback.</a:t>
          </a:r>
          <a:endParaRPr lang="en-US" sz="1100" kern="1200" dirty="0"/>
        </a:p>
        <a:p>
          <a:pPr marL="0" lvl="0" indent="0" algn="l" defTabSz="488950">
            <a:lnSpc>
              <a:spcPct val="100000"/>
            </a:lnSpc>
            <a:spcBef>
              <a:spcPct val="0"/>
            </a:spcBef>
            <a:spcAft>
              <a:spcPct val="35000"/>
            </a:spcAft>
            <a:buNone/>
          </a:pPr>
          <a:r>
            <a:rPr lang="en-US" sz="1100" kern="1200"/>
            <a:t>Uplift of features and functions.</a:t>
          </a:r>
          <a:endParaRPr lang="en-US" sz="1100" kern="1200" dirty="0"/>
        </a:p>
      </dsp:txBody>
      <dsp:txXfrm>
        <a:off x="4750223" y="1566872"/>
        <a:ext cx="1112392" cy="3233727"/>
      </dsp:txXfrm>
    </dsp:sp>
    <dsp:sp modelId="{91C024A3-35A2-5445-A340-F1D01C755ACF}">
      <dsp:nvSpPr>
        <dsp:cNvPr id="0" name=""/>
        <dsp:cNvSpPr/>
      </dsp:nvSpPr>
      <dsp:spPr>
        <a:xfrm>
          <a:off x="5936817" y="1200149"/>
          <a:ext cx="1222409" cy="366722"/>
        </a:xfrm>
        <a:prstGeom prst="chevron">
          <a:avLst>
            <a:gd name="adj" fmla="val 3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5280" tIns="45280" rIns="45280" bIns="45280" numCol="1" spcCol="1270" anchor="ctr" anchorCtr="0">
          <a:noAutofit/>
        </a:bodyPr>
        <a:lstStyle/>
        <a:p>
          <a:pPr marL="0" lvl="0" indent="0" algn="ctr" defTabSz="622300">
            <a:lnSpc>
              <a:spcPct val="100000"/>
            </a:lnSpc>
            <a:spcBef>
              <a:spcPct val="0"/>
            </a:spcBef>
            <a:spcAft>
              <a:spcPct val="35000"/>
            </a:spcAft>
            <a:buNone/>
          </a:pPr>
          <a:r>
            <a:rPr lang="en-US" sz="1400" kern="1200"/>
            <a:t>Operations</a:t>
          </a:r>
          <a:endParaRPr lang="en-US" sz="1400" kern="1200" dirty="0"/>
        </a:p>
      </dsp:txBody>
      <dsp:txXfrm>
        <a:off x="6046834" y="1200149"/>
        <a:ext cx="1002375" cy="366722"/>
      </dsp:txXfrm>
    </dsp:sp>
    <dsp:sp modelId="{EF80B484-5ACB-334E-92F2-EABAC7EB81D5}">
      <dsp:nvSpPr>
        <dsp:cNvPr id="0" name=""/>
        <dsp:cNvSpPr/>
      </dsp:nvSpPr>
      <dsp:spPr>
        <a:xfrm>
          <a:off x="5936817" y="1566872"/>
          <a:ext cx="1112392" cy="3233727"/>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904" tIns="87904" rIns="87904" bIns="175807" numCol="1" spcCol="1270" anchor="t" anchorCtr="0">
          <a:noAutofit/>
        </a:bodyPr>
        <a:lstStyle/>
        <a:p>
          <a:pPr marL="0" lvl="0" indent="0" algn="l" defTabSz="488950">
            <a:lnSpc>
              <a:spcPct val="100000"/>
            </a:lnSpc>
            <a:spcBef>
              <a:spcPct val="0"/>
            </a:spcBef>
            <a:spcAft>
              <a:spcPct val="35000"/>
            </a:spcAft>
            <a:buNone/>
          </a:pPr>
          <a:r>
            <a:rPr lang="en-US" sz="1100" kern="1200"/>
            <a:t>Consumer awareness and actions are directly influenced by the number of advertising impressions.</a:t>
          </a:r>
          <a:endParaRPr lang="en-US" sz="1100" kern="1200" dirty="0"/>
        </a:p>
      </dsp:txBody>
      <dsp:txXfrm>
        <a:off x="5936817" y="1566872"/>
        <a:ext cx="1112392" cy="32337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E4F2F-A5B4-4473-8468-EF51201638C9}">
      <dsp:nvSpPr>
        <dsp:cNvPr id="0" name=""/>
        <dsp:cNvSpPr/>
      </dsp:nvSpPr>
      <dsp:spPr>
        <a:xfrm>
          <a:off x="2468" y="710863"/>
          <a:ext cx="380214" cy="380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EAC510-0BF2-4F18-9A0B-698AB3D49FBD}">
      <dsp:nvSpPr>
        <dsp:cNvPr id="0" name=""/>
        <dsp:cNvSpPr/>
      </dsp:nvSpPr>
      <dsp:spPr>
        <a:xfrm>
          <a:off x="2468" y="1215395"/>
          <a:ext cx="1086328" cy="44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latin typeface="Sitka Banner"/>
            </a:rPr>
            <a:t>Targeting countries</a:t>
          </a:r>
          <a:endParaRPr lang="en-GB" sz="1400" kern="1200"/>
        </a:p>
      </dsp:txBody>
      <dsp:txXfrm>
        <a:off x="2468" y="1215395"/>
        <a:ext cx="1086328" cy="448110"/>
      </dsp:txXfrm>
    </dsp:sp>
    <dsp:sp modelId="{DCD546FA-2979-4019-B6FB-8317A583490C}">
      <dsp:nvSpPr>
        <dsp:cNvPr id="0" name=""/>
        <dsp:cNvSpPr/>
      </dsp:nvSpPr>
      <dsp:spPr>
        <a:xfrm>
          <a:off x="2468" y="1721327"/>
          <a:ext cx="1086328" cy="1880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Indonesia, South Korea, Malaysia, Pakistan, the Philippines and Singapore</a:t>
          </a:r>
          <a:r>
            <a:rPr lang="en-GB" sz="1100" kern="1200">
              <a:latin typeface="Sitka Banner"/>
            </a:rPr>
            <a:t>.</a:t>
          </a:r>
          <a:endParaRPr lang="en-GB" sz="1100" kern="1200"/>
        </a:p>
      </dsp:txBody>
      <dsp:txXfrm>
        <a:off x="2468" y="1721327"/>
        <a:ext cx="1086328" cy="1880637"/>
      </dsp:txXfrm>
    </dsp:sp>
    <dsp:sp modelId="{97770B7D-791A-4A54-8E02-D99C85F6F22C}">
      <dsp:nvSpPr>
        <dsp:cNvPr id="0" name=""/>
        <dsp:cNvSpPr/>
      </dsp:nvSpPr>
      <dsp:spPr>
        <a:xfrm>
          <a:off x="1278903" y="710863"/>
          <a:ext cx="380214" cy="380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AC8A3-EC73-4888-94E4-19B940C7E37B}">
      <dsp:nvSpPr>
        <dsp:cNvPr id="0" name=""/>
        <dsp:cNvSpPr/>
      </dsp:nvSpPr>
      <dsp:spPr>
        <a:xfrm>
          <a:off x="1278903" y="1215395"/>
          <a:ext cx="1086328" cy="44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latin typeface="Sitka Banner"/>
            </a:rPr>
            <a:t>Targeting</a:t>
          </a:r>
          <a:endParaRPr lang="en-GB" sz="1400" kern="1200"/>
        </a:p>
      </dsp:txBody>
      <dsp:txXfrm>
        <a:off x="1278903" y="1215395"/>
        <a:ext cx="1086328" cy="448110"/>
      </dsp:txXfrm>
    </dsp:sp>
    <dsp:sp modelId="{B8FE7CF0-F278-45C4-89B3-5AF881B14C72}">
      <dsp:nvSpPr>
        <dsp:cNvPr id="0" name=""/>
        <dsp:cNvSpPr/>
      </dsp:nvSpPr>
      <dsp:spPr>
        <a:xfrm>
          <a:off x="1278903" y="1721327"/>
          <a:ext cx="1086328" cy="1880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latin typeface="Sitka Banner"/>
            </a:rPr>
            <a:t>Emerging</a:t>
          </a:r>
          <a:r>
            <a:rPr lang="en-GB" sz="1100" kern="1200"/>
            <a:t> markets relied heavily on the opinions of social connections with peers, friends and family for buying decisions</a:t>
          </a:r>
          <a:r>
            <a:rPr lang="en-GB" sz="1100" kern="1200">
              <a:latin typeface="Sitka Banner"/>
            </a:rPr>
            <a:t>.</a:t>
          </a:r>
          <a:endParaRPr lang="en-GB" sz="1100" kern="1200"/>
        </a:p>
      </dsp:txBody>
      <dsp:txXfrm>
        <a:off x="1278903" y="1721327"/>
        <a:ext cx="1086328" cy="1880637"/>
      </dsp:txXfrm>
    </dsp:sp>
    <dsp:sp modelId="{A864C989-FA9C-447E-A4BB-5CAAEABA4514}">
      <dsp:nvSpPr>
        <dsp:cNvPr id="0" name=""/>
        <dsp:cNvSpPr/>
      </dsp:nvSpPr>
      <dsp:spPr>
        <a:xfrm>
          <a:off x="2555339" y="710863"/>
          <a:ext cx="380214" cy="380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A30E14-BF9A-4017-A4F0-D0F5FDBE97A3}">
      <dsp:nvSpPr>
        <dsp:cNvPr id="0" name=""/>
        <dsp:cNvSpPr/>
      </dsp:nvSpPr>
      <dsp:spPr>
        <a:xfrm>
          <a:off x="2555339" y="1215395"/>
          <a:ext cx="1086328" cy="44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latin typeface="Sitka Banner"/>
            </a:rPr>
            <a:t>Facebook</a:t>
          </a:r>
          <a:endParaRPr lang="en-GB" sz="1400" kern="1200"/>
        </a:p>
      </dsp:txBody>
      <dsp:txXfrm>
        <a:off x="2555339" y="1215395"/>
        <a:ext cx="1086328" cy="448110"/>
      </dsp:txXfrm>
    </dsp:sp>
    <dsp:sp modelId="{4C6FC67A-E85F-4AA7-A285-FD28603346C2}">
      <dsp:nvSpPr>
        <dsp:cNvPr id="0" name=""/>
        <dsp:cNvSpPr/>
      </dsp:nvSpPr>
      <dsp:spPr>
        <a:xfrm>
          <a:off x="2555339" y="1721327"/>
          <a:ext cx="1086328" cy="1880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Facebook's traditional computer-browser interface included two types of placement: Marketplace Ads and Premium Ads.</a:t>
          </a:r>
          <a:endParaRPr lang="en-GB" sz="1100" kern="1200">
            <a:latin typeface="Sitka Banner"/>
          </a:endParaRPr>
        </a:p>
      </dsp:txBody>
      <dsp:txXfrm>
        <a:off x="2555339" y="1721327"/>
        <a:ext cx="1086328" cy="1880637"/>
      </dsp:txXfrm>
    </dsp:sp>
    <dsp:sp modelId="{D2BF573F-34AE-4EB5-A326-2CE28477F2BB}">
      <dsp:nvSpPr>
        <dsp:cNvPr id="0" name=""/>
        <dsp:cNvSpPr/>
      </dsp:nvSpPr>
      <dsp:spPr>
        <a:xfrm>
          <a:off x="3831774" y="710863"/>
          <a:ext cx="380214" cy="380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C64D0F-72C6-4CA6-AA3F-8606E9493652}">
      <dsp:nvSpPr>
        <dsp:cNvPr id="0" name=""/>
        <dsp:cNvSpPr/>
      </dsp:nvSpPr>
      <dsp:spPr>
        <a:xfrm>
          <a:off x="3831774" y="1215395"/>
          <a:ext cx="1086328" cy="44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latin typeface="Sitka Banner"/>
            </a:rPr>
            <a:t>Demand</a:t>
          </a:r>
        </a:p>
      </dsp:txBody>
      <dsp:txXfrm>
        <a:off x="3831774" y="1215395"/>
        <a:ext cx="1086328" cy="448110"/>
      </dsp:txXfrm>
    </dsp:sp>
    <dsp:sp modelId="{49869273-0F38-4305-8670-E8B299F3B2B9}">
      <dsp:nvSpPr>
        <dsp:cNvPr id="0" name=""/>
        <dsp:cNvSpPr/>
      </dsp:nvSpPr>
      <dsp:spPr>
        <a:xfrm>
          <a:off x="3831774" y="1721327"/>
          <a:ext cx="1086328" cy="1880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The demand for touchscreen phones to run complex applications was growing fast, and quickly becoming the best way to reach consumers</a:t>
          </a:r>
          <a:r>
            <a:rPr lang="en-GB" sz="1100" kern="1200">
              <a:latin typeface="Sitka Banner"/>
            </a:rPr>
            <a:t>.</a:t>
          </a:r>
        </a:p>
      </dsp:txBody>
      <dsp:txXfrm>
        <a:off x="3831774" y="1721327"/>
        <a:ext cx="1086328" cy="1880637"/>
      </dsp:txXfrm>
    </dsp:sp>
    <dsp:sp modelId="{8056B006-5744-4EC2-99FC-E4E744515EF0}">
      <dsp:nvSpPr>
        <dsp:cNvPr id="0" name=""/>
        <dsp:cNvSpPr/>
      </dsp:nvSpPr>
      <dsp:spPr>
        <a:xfrm>
          <a:off x="5108210" y="710863"/>
          <a:ext cx="380214" cy="3802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9BF58D-5D1D-4A32-BEAE-347E3E23A173}">
      <dsp:nvSpPr>
        <dsp:cNvPr id="0" name=""/>
        <dsp:cNvSpPr/>
      </dsp:nvSpPr>
      <dsp:spPr>
        <a:xfrm>
          <a:off x="5108210" y="1215395"/>
          <a:ext cx="1086328" cy="44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latin typeface="Sitka Banner"/>
            </a:rPr>
            <a:t>Conclusion</a:t>
          </a:r>
        </a:p>
      </dsp:txBody>
      <dsp:txXfrm>
        <a:off x="5108210" y="1215395"/>
        <a:ext cx="1086328" cy="448110"/>
      </dsp:txXfrm>
    </dsp:sp>
    <dsp:sp modelId="{4CE5CF6A-FCB3-4977-8993-93FEFBED938D}">
      <dsp:nvSpPr>
        <dsp:cNvPr id="0" name=""/>
        <dsp:cNvSpPr/>
      </dsp:nvSpPr>
      <dsp:spPr>
        <a:xfrm>
          <a:off x="5108210" y="1721327"/>
          <a:ext cx="1086328" cy="1880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a:t>Users of mobile phones were the prime targets for the Ultrabook, and hence the advertising target for Intel's Catch &amp; Win campaign.</a:t>
          </a:r>
          <a:endParaRPr lang="en-GB" sz="1100" kern="1200">
            <a:latin typeface="Sitka Banner"/>
          </a:endParaRPr>
        </a:p>
      </dsp:txBody>
      <dsp:txXfrm>
        <a:off x="5108210" y="1721327"/>
        <a:ext cx="1086328" cy="18806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6F9CA-2FB1-4E2B-9515-E07B9DAF6122}">
      <dsp:nvSpPr>
        <dsp:cNvPr id="0" name=""/>
        <dsp:cNvSpPr/>
      </dsp:nvSpPr>
      <dsp:spPr>
        <a:xfrm>
          <a:off x="836353" y="1986"/>
          <a:ext cx="2154428" cy="129265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GB" sz="1200" kern="1200" dirty="0">
              <a:latin typeface="Sitka Banner"/>
            </a:rPr>
            <a:t>Subscriptions</a:t>
          </a:r>
        </a:p>
        <a:p>
          <a:pPr marL="57150" lvl="1" indent="-57150" algn="l" defTabSz="400050" rtl="0">
            <a:lnSpc>
              <a:spcPct val="90000"/>
            </a:lnSpc>
            <a:spcBef>
              <a:spcPct val="0"/>
            </a:spcBef>
            <a:spcAft>
              <a:spcPct val="15000"/>
            </a:spcAft>
            <a:buChar char="•"/>
          </a:pPr>
          <a:r>
            <a:rPr lang="en-GB" sz="900" kern="1200" dirty="0">
              <a:latin typeface="Sitka Banner"/>
            </a:rPr>
            <a:t>1 Billion</a:t>
          </a:r>
          <a:endParaRPr lang="en-GB" sz="900" kern="1200" dirty="0"/>
        </a:p>
      </dsp:txBody>
      <dsp:txXfrm>
        <a:off x="836353" y="1986"/>
        <a:ext cx="2154428" cy="1292656"/>
      </dsp:txXfrm>
    </dsp:sp>
    <dsp:sp modelId="{892A499A-C94F-4A77-9663-C803362A2E21}">
      <dsp:nvSpPr>
        <dsp:cNvPr id="0" name=""/>
        <dsp:cNvSpPr/>
      </dsp:nvSpPr>
      <dsp:spPr>
        <a:xfrm>
          <a:off x="3206224" y="1986"/>
          <a:ext cx="2154428" cy="129265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GB" sz="1200" kern="1200" dirty="0">
              <a:latin typeface="Sitka Banner"/>
            </a:rPr>
            <a:t>Targeting reach</a:t>
          </a:r>
          <a:endParaRPr lang="en-GB" sz="1200" kern="1200" dirty="0"/>
        </a:p>
        <a:p>
          <a:pPr marL="57150" lvl="1" indent="-57150" algn="l" defTabSz="400050" rtl="0">
            <a:lnSpc>
              <a:spcPct val="90000"/>
            </a:lnSpc>
            <a:spcBef>
              <a:spcPct val="0"/>
            </a:spcBef>
            <a:spcAft>
              <a:spcPct val="15000"/>
            </a:spcAft>
            <a:buChar char="•"/>
          </a:pPr>
          <a:r>
            <a:rPr lang="en-GB" sz="900" kern="1200" dirty="0">
              <a:latin typeface="Sitka Banner"/>
            </a:rPr>
            <a:t>100 million </a:t>
          </a:r>
          <a:endParaRPr lang="en-GB" sz="900" kern="1200" dirty="0"/>
        </a:p>
      </dsp:txBody>
      <dsp:txXfrm>
        <a:off x="3206224" y="1986"/>
        <a:ext cx="2154428" cy="1292656"/>
      </dsp:txXfrm>
    </dsp:sp>
    <dsp:sp modelId="{4201A742-2D2C-44F3-8629-93F7DF1D025C}">
      <dsp:nvSpPr>
        <dsp:cNvPr id="0" name=""/>
        <dsp:cNvSpPr/>
      </dsp:nvSpPr>
      <dsp:spPr>
        <a:xfrm>
          <a:off x="836353" y="1510086"/>
          <a:ext cx="2154428" cy="129265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dirty="0">
              <a:latin typeface="Sitka Banner"/>
            </a:rPr>
            <a:t>CPM</a:t>
          </a:r>
          <a:endParaRPr lang="en-GB" sz="1200" kern="1200" dirty="0"/>
        </a:p>
        <a:p>
          <a:pPr marL="57150" lvl="1" indent="-57150" algn="l" defTabSz="400050" rtl="0">
            <a:lnSpc>
              <a:spcPct val="90000"/>
            </a:lnSpc>
            <a:spcBef>
              <a:spcPct val="0"/>
            </a:spcBef>
            <a:spcAft>
              <a:spcPct val="15000"/>
            </a:spcAft>
            <a:buChar char="•"/>
          </a:pPr>
          <a:r>
            <a:rPr lang="en-GB" sz="900" kern="1200" dirty="0">
              <a:latin typeface="Sitka Banner"/>
            </a:rPr>
            <a:t>Standard marketting ads - $0.40 and $0.75</a:t>
          </a:r>
          <a:endParaRPr lang="en-GB" sz="900" kern="1200" dirty="0"/>
        </a:p>
        <a:p>
          <a:pPr marL="57150" lvl="1" indent="-57150" algn="l" defTabSz="400050" rtl="0">
            <a:lnSpc>
              <a:spcPct val="90000"/>
            </a:lnSpc>
            <a:spcBef>
              <a:spcPct val="0"/>
            </a:spcBef>
            <a:spcAft>
              <a:spcPct val="15000"/>
            </a:spcAft>
            <a:buChar char="•"/>
          </a:pPr>
          <a:r>
            <a:rPr lang="en-GB" sz="900" kern="1200" dirty="0">
              <a:latin typeface="Sitka Banner"/>
            </a:rPr>
            <a:t>Premium ads - $3 and $4</a:t>
          </a:r>
        </a:p>
      </dsp:txBody>
      <dsp:txXfrm>
        <a:off x="836353" y="1510086"/>
        <a:ext cx="2154428" cy="1292656"/>
      </dsp:txXfrm>
    </dsp:sp>
    <dsp:sp modelId="{049C4FFF-9273-400A-B818-D752CDBB8016}">
      <dsp:nvSpPr>
        <dsp:cNvPr id="0" name=""/>
        <dsp:cNvSpPr/>
      </dsp:nvSpPr>
      <dsp:spPr>
        <a:xfrm>
          <a:off x="3206224" y="1510086"/>
          <a:ext cx="2154428" cy="129265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GB" sz="1200" kern="1200" dirty="0">
              <a:latin typeface="Sitka Banner"/>
            </a:rPr>
            <a:t>Mobile ads </a:t>
          </a:r>
        </a:p>
        <a:p>
          <a:pPr marL="57150" lvl="1" indent="-57150" algn="l" defTabSz="400050">
            <a:lnSpc>
              <a:spcPct val="90000"/>
            </a:lnSpc>
            <a:spcBef>
              <a:spcPct val="0"/>
            </a:spcBef>
            <a:spcAft>
              <a:spcPct val="15000"/>
            </a:spcAft>
            <a:buChar char="•"/>
          </a:pPr>
          <a:r>
            <a:rPr lang="en-GB" sz="900" kern="1200" dirty="0">
              <a:latin typeface="Sitka Banner"/>
            </a:rPr>
            <a:t>Over 60% of </a:t>
          </a:r>
          <a:r>
            <a:rPr lang="en-GB" sz="900" kern="1200" dirty="0" err="1">
              <a:latin typeface="Sitka Banner"/>
            </a:rPr>
            <a:t>facebook</a:t>
          </a:r>
          <a:r>
            <a:rPr lang="en-GB" sz="900" kern="1200" dirty="0">
              <a:latin typeface="Sitka Banner"/>
            </a:rPr>
            <a:t> accessed through mobile.</a:t>
          </a:r>
          <a:endParaRPr lang="en-GB" sz="900" kern="1200" dirty="0"/>
        </a:p>
      </dsp:txBody>
      <dsp:txXfrm>
        <a:off x="3206224" y="1510086"/>
        <a:ext cx="2154428" cy="1292656"/>
      </dsp:txXfrm>
    </dsp:sp>
    <dsp:sp modelId="{F38040C6-B7E2-4B7E-BE47-B99AEA1190F6}">
      <dsp:nvSpPr>
        <dsp:cNvPr id="0" name=""/>
        <dsp:cNvSpPr/>
      </dsp:nvSpPr>
      <dsp:spPr>
        <a:xfrm>
          <a:off x="836353" y="3018185"/>
          <a:ext cx="2154428" cy="129265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dirty="0">
              <a:latin typeface="Sitka Banner"/>
            </a:rPr>
            <a:t>Aim</a:t>
          </a:r>
        </a:p>
        <a:p>
          <a:pPr marL="57150" lvl="1" indent="-57150" algn="l" defTabSz="400050" rtl="0">
            <a:lnSpc>
              <a:spcPct val="90000"/>
            </a:lnSpc>
            <a:spcBef>
              <a:spcPct val="0"/>
            </a:spcBef>
            <a:spcAft>
              <a:spcPct val="15000"/>
            </a:spcAft>
            <a:buChar char="•"/>
          </a:pPr>
          <a:r>
            <a:rPr lang="en-GB" sz="900" kern="1200"/>
            <a:t>Intel remained data-driven, aiming to optimize ad placements and measure results across</a:t>
          </a:r>
          <a:r>
            <a:rPr lang="en-GB" sz="900" kern="1200">
              <a:latin typeface="Sitka Banner"/>
            </a:rPr>
            <a:t> Ads</a:t>
          </a:r>
          <a:r>
            <a:rPr lang="en-GB" sz="900" kern="1200"/>
            <a:t> maintaining a balanced allocation of funds.</a:t>
          </a:r>
          <a:endParaRPr lang="en-GB" sz="900" kern="1200">
            <a:latin typeface="Sitka Banner"/>
          </a:endParaRPr>
        </a:p>
      </dsp:txBody>
      <dsp:txXfrm>
        <a:off x="836353" y="3018185"/>
        <a:ext cx="2154428" cy="1292656"/>
      </dsp:txXfrm>
    </dsp:sp>
    <dsp:sp modelId="{8A4B5438-ADBA-4AB1-BF75-9055E07C4534}">
      <dsp:nvSpPr>
        <dsp:cNvPr id="0" name=""/>
        <dsp:cNvSpPr/>
      </dsp:nvSpPr>
      <dsp:spPr>
        <a:xfrm>
          <a:off x="3206224" y="3018185"/>
          <a:ext cx="2154428" cy="129265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GB" sz="1200" kern="1200">
              <a:latin typeface="Sitka Banner"/>
            </a:rPr>
            <a:t>Summary</a:t>
          </a:r>
        </a:p>
        <a:p>
          <a:pPr marL="57150" lvl="1" indent="-57150" algn="l" defTabSz="400050" rtl="0">
            <a:lnSpc>
              <a:spcPct val="90000"/>
            </a:lnSpc>
            <a:spcBef>
              <a:spcPct val="0"/>
            </a:spcBef>
            <a:spcAft>
              <a:spcPct val="15000"/>
            </a:spcAft>
            <a:buChar char="•"/>
          </a:pPr>
          <a:r>
            <a:rPr lang="en-GB" sz="900" kern="1200"/>
            <a:t>Intel aimed to maximize impressions and click-throughs, considering market conditions and leveraging the effectiveness of different Facebook ad formats, while remaining data-driven in planning and measuring their advertising program.</a:t>
          </a:r>
          <a:endParaRPr lang="en-GB" sz="900" kern="1200">
            <a:latin typeface="Sitka Banner"/>
          </a:endParaRPr>
        </a:p>
      </dsp:txBody>
      <dsp:txXfrm>
        <a:off x="3206224" y="3018185"/>
        <a:ext cx="2154428" cy="12926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45DC6-13D1-4685-B86F-60DBA9B898DF}">
      <dsp:nvSpPr>
        <dsp:cNvPr id="0" name=""/>
        <dsp:cNvSpPr/>
      </dsp:nvSpPr>
      <dsp:spPr>
        <a:xfrm>
          <a:off x="1043957" y="62401"/>
          <a:ext cx="1112628" cy="10699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BE06F9-2227-4F90-A42F-5C98E480C55D}">
      <dsp:nvSpPr>
        <dsp:cNvPr id="0" name=""/>
        <dsp:cNvSpPr/>
      </dsp:nvSpPr>
      <dsp:spPr>
        <a:xfrm>
          <a:off x="10802" y="1263602"/>
          <a:ext cx="3178938" cy="45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kern="1200"/>
            <a:t>Impact Marketing Ltd. and Media Purchase Plan</a:t>
          </a:r>
        </a:p>
      </dsp:txBody>
      <dsp:txXfrm>
        <a:off x="10802" y="1263602"/>
        <a:ext cx="3178938" cy="458555"/>
      </dsp:txXfrm>
    </dsp:sp>
    <dsp:sp modelId="{6520C8BC-4EF5-4D67-A612-789E1D1BFC66}">
      <dsp:nvSpPr>
        <dsp:cNvPr id="0" name=""/>
        <dsp:cNvSpPr/>
      </dsp:nvSpPr>
      <dsp:spPr>
        <a:xfrm>
          <a:off x="10802" y="1783199"/>
          <a:ext cx="3178938" cy="133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The plan assumed different click-through rates (CTRs) for various types of Facebook ads.</a:t>
          </a:r>
        </a:p>
        <a:p>
          <a:pPr marL="0" lvl="0" indent="0" algn="ctr" defTabSz="488950">
            <a:lnSpc>
              <a:spcPct val="100000"/>
            </a:lnSpc>
            <a:spcBef>
              <a:spcPct val="0"/>
            </a:spcBef>
            <a:spcAft>
              <a:spcPct val="35000"/>
            </a:spcAft>
            <a:buNone/>
          </a:pPr>
          <a:r>
            <a:rPr lang="en-GB" sz="1100" kern="1200"/>
            <a:t>CTRs were used to estimate projected clicks.</a:t>
          </a:r>
        </a:p>
      </dsp:txBody>
      <dsp:txXfrm>
        <a:off x="10802" y="1783199"/>
        <a:ext cx="3178938" cy="1331241"/>
      </dsp:txXfrm>
    </dsp:sp>
    <dsp:sp modelId="{2728CCFA-8D96-4CA4-85F6-6737E0B18F3B}">
      <dsp:nvSpPr>
        <dsp:cNvPr id="0" name=""/>
        <dsp:cNvSpPr/>
      </dsp:nvSpPr>
      <dsp:spPr>
        <a:xfrm>
          <a:off x="4779209" y="62401"/>
          <a:ext cx="1112628" cy="10699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FAA598-FD93-4C84-A2F4-5DC8AFA7FD51}">
      <dsp:nvSpPr>
        <dsp:cNvPr id="0" name=""/>
        <dsp:cNvSpPr/>
      </dsp:nvSpPr>
      <dsp:spPr>
        <a:xfrm>
          <a:off x="3746054" y="1263602"/>
          <a:ext cx="3178938" cy="45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kern="1200"/>
            <a:t>Media Buying Options</a:t>
          </a:r>
        </a:p>
      </dsp:txBody>
      <dsp:txXfrm>
        <a:off x="3746054" y="1263602"/>
        <a:ext cx="3178938" cy="458555"/>
      </dsp:txXfrm>
    </dsp:sp>
    <dsp:sp modelId="{388D834F-4C9F-4A48-BA3A-8281C3A0D4AC}">
      <dsp:nvSpPr>
        <dsp:cNvPr id="0" name=""/>
        <dsp:cNvSpPr/>
      </dsp:nvSpPr>
      <dsp:spPr>
        <a:xfrm>
          <a:off x="3746054" y="1783199"/>
          <a:ext cx="3178938" cy="133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The chosen plan was based on impressions, where ads would be shown a certain number of times.</a:t>
          </a:r>
          <a:endParaRPr lang="en-GB" sz="1100" kern="1200">
            <a:latin typeface="Sitka Banner"/>
          </a:endParaRPr>
        </a:p>
        <a:p>
          <a:pPr marL="0" lvl="0" indent="0" algn="ctr" defTabSz="488950">
            <a:lnSpc>
              <a:spcPct val="100000"/>
            </a:lnSpc>
            <a:spcBef>
              <a:spcPct val="0"/>
            </a:spcBef>
            <a:spcAft>
              <a:spcPct val="35000"/>
            </a:spcAft>
            <a:buNone/>
          </a:pPr>
          <a:r>
            <a:rPr lang="en-GB" sz="1100" kern="1200"/>
            <a:t>Alternatively, Intel could have chosen a cost-per-click model, where ads would be displayed until a desired number of clicks was achieved.</a:t>
          </a:r>
        </a:p>
        <a:p>
          <a:pPr marL="0" lvl="0" indent="0" algn="ctr" defTabSz="488950">
            <a:lnSpc>
              <a:spcPct val="100000"/>
            </a:lnSpc>
            <a:spcBef>
              <a:spcPct val="0"/>
            </a:spcBef>
            <a:spcAft>
              <a:spcPct val="35000"/>
            </a:spcAft>
            <a:buNone/>
          </a:pPr>
          <a:r>
            <a:rPr lang="en-GB" sz="1100" kern="1200"/>
            <a:t>The cost-per-click model would come at a higher unit cost but offer a specific outcome.</a:t>
          </a:r>
        </a:p>
      </dsp:txBody>
      <dsp:txXfrm>
        <a:off x="3746054" y="1783199"/>
        <a:ext cx="3178938" cy="1331241"/>
      </dsp:txXfrm>
    </dsp:sp>
    <dsp:sp modelId="{CA63A7AE-7770-4BC5-905C-8B160B1DCDE2}">
      <dsp:nvSpPr>
        <dsp:cNvPr id="0" name=""/>
        <dsp:cNvSpPr/>
      </dsp:nvSpPr>
      <dsp:spPr>
        <a:xfrm>
          <a:off x="8514462" y="62401"/>
          <a:ext cx="1112628" cy="10699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25A5BE-6855-4700-8A89-6254859F8741}">
      <dsp:nvSpPr>
        <dsp:cNvPr id="0" name=""/>
        <dsp:cNvSpPr/>
      </dsp:nvSpPr>
      <dsp:spPr>
        <a:xfrm>
          <a:off x="7481307" y="1263602"/>
          <a:ext cx="3178938" cy="45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kern="1200"/>
            <a:t>Pricing Considerations</a:t>
          </a:r>
        </a:p>
      </dsp:txBody>
      <dsp:txXfrm>
        <a:off x="7481307" y="1263602"/>
        <a:ext cx="3178938" cy="458555"/>
      </dsp:txXfrm>
    </dsp:sp>
    <dsp:sp modelId="{FBC7229A-3E20-46BC-8B19-D732198B1291}">
      <dsp:nvSpPr>
        <dsp:cNvPr id="0" name=""/>
        <dsp:cNvSpPr/>
      </dsp:nvSpPr>
      <dsp:spPr>
        <a:xfrm>
          <a:off x="7481307" y="1783199"/>
          <a:ext cx="3178938" cy="133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Pricing for the cost-per-click model would need to be negotiated.</a:t>
          </a:r>
          <a:endParaRPr lang="en-GB" sz="1100" kern="1200">
            <a:latin typeface="Sitka Banner"/>
          </a:endParaRPr>
        </a:p>
        <a:p>
          <a:pPr marL="0" lvl="0" indent="0" algn="ctr" defTabSz="488950">
            <a:lnSpc>
              <a:spcPct val="100000"/>
            </a:lnSpc>
            <a:spcBef>
              <a:spcPct val="0"/>
            </a:spcBef>
            <a:spcAft>
              <a:spcPct val="35000"/>
            </a:spcAft>
            <a:buNone/>
          </a:pPr>
          <a:r>
            <a:rPr lang="en-GB" sz="1100" kern="1200"/>
            <a:t>It would likely be higher compared to the more common cost-per-impression model.</a:t>
          </a:r>
        </a:p>
        <a:p>
          <a:pPr marL="0" lvl="0" indent="0" algn="ctr" defTabSz="488950">
            <a:lnSpc>
              <a:spcPct val="100000"/>
            </a:lnSpc>
            <a:spcBef>
              <a:spcPct val="0"/>
            </a:spcBef>
            <a:spcAft>
              <a:spcPct val="35000"/>
            </a:spcAft>
            <a:buNone/>
          </a:pPr>
          <a:r>
            <a:rPr lang="en-GB" sz="1100" kern="1200"/>
            <a:t>Cost-per-click pricing ensures a guaranteed number of clicks but at a higher cost.</a:t>
          </a:r>
        </a:p>
        <a:p>
          <a:pPr marL="0" lvl="0" indent="0" algn="ctr" defTabSz="488950">
            <a:lnSpc>
              <a:spcPct val="100000"/>
            </a:lnSpc>
            <a:spcBef>
              <a:spcPct val="0"/>
            </a:spcBef>
            <a:spcAft>
              <a:spcPct val="35000"/>
            </a:spcAft>
            <a:buNone/>
          </a:pPr>
          <a:r>
            <a:rPr lang="en-GB" sz="1100" kern="1200"/>
            <a:t>The cost-per-impression model offers broader exposure but without a specific click guarantee.</a:t>
          </a:r>
        </a:p>
      </dsp:txBody>
      <dsp:txXfrm>
        <a:off x="7481307" y="1783199"/>
        <a:ext cx="3178938" cy="133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1F211-D02D-4120-8CB5-C3501D88726E}">
      <dsp:nvSpPr>
        <dsp:cNvPr id="0" name=""/>
        <dsp:cNvSpPr/>
      </dsp:nvSpPr>
      <dsp:spPr>
        <a:xfrm>
          <a:off x="365309" y="867185"/>
          <a:ext cx="596425" cy="596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BF0BD3-8FD3-4EC3-8CC7-9342DA829B10}">
      <dsp:nvSpPr>
        <dsp:cNvPr id="0" name=""/>
        <dsp:cNvSpPr/>
      </dsp:nvSpPr>
      <dsp:spPr>
        <a:xfrm>
          <a:off x="826" y="1680095"/>
          <a:ext cx="1325390" cy="62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 Intel's Asia-Pacific team created country-specific Intel Facebook pages for direct social engagement with users.</a:t>
          </a:r>
        </a:p>
      </dsp:txBody>
      <dsp:txXfrm>
        <a:off x="826" y="1680095"/>
        <a:ext cx="1325390" cy="629560"/>
      </dsp:txXfrm>
    </dsp:sp>
    <dsp:sp modelId="{2BC4D273-7EA3-450B-A841-8949B0E5ECB9}">
      <dsp:nvSpPr>
        <dsp:cNvPr id="0" name=""/>
        <dsp:cNvSpPr/>
      </dsp:nvSpPr>
      <dsp:spPr>
        <a:xfrm>
          <a:off x="1922643" y="867185"/>
          <a:ext cx="596425" cy="596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53FEE3-28E8-4743-AB67-A3A2D27A8EB7}">
      <dsp:nvSpPr>
        <dsp:cNvPr id="0" name=""/>
        <dsp:cNvSpPr/>
      </dsp:nvSpPr>
      <dsp:spPr>
        <a:xfrm>
          <a:off x="1558160" y="1680095"/>
          <a:ext cx="1325390" cy="62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 They tracked metrics to measure reach and engagement of posts on these pages.</a:t>
          </a:r>
        </a:p>
      </dsp:txBody>
      <dsp:txXfrm>
        <a:off x="1558160" y="1680095"/>
        <a:ext cx="1325390" cy="629560"/>
      </dsp:txXfrm>
    </dsp:sp>
    <dsp:sp modelId="{4047BF45-69EB-4D50-8C6C-A5D6502DB21F}">
      <dsp:nvSpPr>
        <dsp:cNvPr id="0" name=""/>
        <dsp:cNvSpPr/>
      </dsp:nvSpPr>
      <dsp:spPr>
        <a:xfrm>
          <a:off x="3479977" y="867185"/>
          <a:ext cx="596425" cy="5964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D6CD4-BA07-477A-9D89-4C142EC51078}">
      <dsp:nvSpPr>
        <dsp:cNvPr id="0" name=""/>
        <dsp:cNvSpPr/>
      </dsp:nvSpPr>
      <dsp:spPr>
        <a:xfrm>
          <a:off x="3115494" y="1680095"/>
          <a:ext cx="1325390" cy="62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 Estimates of click-through rates (CTRs) were developed for Marketplace and Premium Ad placements.</a:t>
          </a:r>
        </a:p>
      </dsp:txBody>
      <dsp:txXfrm>
        <a:off x="3115494" y="1680095"/>
        <a:ext cx="1325390" cy="629560"/>
      </dsp:txXfrm>
    </dsp:sp>
    <dsp:sp modelId="{198AFEC9-88E3-4EDC-835E-849E26A5E8B7}">
      <dsp:nvSpPr>
        <dsp:cNvPr id="0" name=""/>
        <dsp:cNvSpPr/>
      </dsp:nvSpPr>
      <dsp:spPr>
        <a:xfrm>
          <a:off x="5037311" y="867185"/>
          <a:ext cx="596425" cy="5964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025A83-04C7-4337-9ED6-7170A054EBFA}">
      <dsp:nvSpPr>
        <dsp:cNvPr id="0" name=""/>
        <dsp:cNvSpPr/>
      </dsp:nvSpPr>
      <dsp:spPr>
        <a:xfrm>
          <a:off x="4672828" y="1680095"/>
          <a:ext cx="1325390" cy="62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 Premium Ads in the News Feed had higher CTRs compared to ads on the right-hand side.</a:t>
          </a:r>
        </a:p>
      </dsp:txBody>
      <dsp:txXfrm>
        <a:off x="4672828" y="1680095"/>
        <a:ext cx="1325390" cy="629560"/>
      </dsp:txXfrm>
    </dsp:sp>
    <dsp:sp modelId="{03A10CF1-82FB-4D41-A639-CBE6CBBD402F}">
      <dsp:nvSpPr>
        <dsp:cNvPr id="0" name=""/>
        <dsp:cNvSpPr/>
      </dsp:nvSpPr>
      <dsp:spPr>
        <a:xfrm>
          <a:off x="6594645" y="867185"/>
          <a:ext cx="596425" cy="5964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662206-0C72-4A9D-920F-3F0DC905D870}">
      <dsp:nvSpPr>
        <dsp:cNvPr id="0" name=""/>
        <dsp:cNvSpPr/>
      </dsp:nvSpPr>
      <dsp:spPr>
        <a:xfrm>
          <a:off x="6230162" y="1680095"/>
          <a:ext cx="1325390" cy="62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 Premium Ads generated additional earned media impressions and had higher CTRs for these impressions.</a:t>
          </a:r>
        </a:p>
      </dsp:txBody>
      <dsp:txXfrm>
        <a:off x="6230162" y="1680095"/>
        <a:ext cx="1325390" cy="629560"/>
      </dsp:txXfrm>
    </dsp:sp>
    <dsp:sp modelId="{DE990C87-47A6-4555-AFC3-A29209AB715D}">
      <dsp:nvSpPr>
        <dsp:cNvPr id="0" name=""/>
        <dsp:cNvSpPr/>
      </dsp:nvSpPr>
      <dsp:spPr>
        <a:xfrm>
          <a:off x="8151979" y="867185"/>
          <a:ext cx="596425" cy="5964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8557CC-19C4-42EA-A4E2-3E0487257646}">
      <dsp:nvSpPr>
        <dsp:cNvPr id="0" name=""/>
        <dsp:cNvSpPr/>
      </dsp:nvSpPr>
      <dsp:spPr>
        <a:xfrm>
          <a:off x="7787496" y="1680095"/>
          <a:ext cx="1325390" cy="62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 Metrics for Marketplace and Premium CTRs, social impression multipliers, and social CTRs are summarized in Exhibit 5.</a:t>
          </a:r>
        </a:p>
      </dsp:txBody>
      <dsp:txXfrm>
        <a:off x="7787496" y="1680095"/>
        <a:ext cx="1325390" cy="629560"/>
      </dsp:txXfrm>
    </dsp:sp>
    <dsp:sp modelId="{5DAC1D01-7B8A-4775-BD71-51209CB21D8F}">
      <dsp:nvSpPr>
        <dsp:cNvPr id="0" name=""/>
        <dsp:cNvSpPr/>
      </dsp:nvSpPr>
      <dsp:spPr>
        <a:xfrm>
          <a:off x="9709313" y="867185"/>
          <a:ext cx="596425" cy="59642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1A9C2-6AA9-4D8A-A2C2-30F39C87369A}">
      <dsp:nvSpPr>
        <dsp:cNvPr id="0" name=""/>
        <dsp:cNvSpPr/>
      </dsp:nvSpPr>
      <dsp:spPr>
        <a:xfrm>
          <a:off x="9344830" y="1680095"/>
          <a:ext cx="1325390" cy="62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dirty="0"/>
            <a:t>- Initial conservative estimate for Mobile Ad CTRs due to lack of empirical data.</a:t>
          </a:r>
        </a:p>
      </dsp:txBody>
      <dsp:txXfrm>
        <a:off x="9344830" y="1680095"/>
        <a:ext cx="1325390" cy="62956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37F8D-7D37-9144-AA16-5A7E1E7CDE3D}"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81F9F-4CDF-3D41-8788-9FAE7AC679AA}" type="slidenum">
              <a:rPr lang="en-US" smtClean="0"/>
              <a:t>‹#›</a:t>
            </a:fld>
            <a:endParaRPr lang="en-US"/>
          </a:p>
        </p:txBody>
      </p:sp>
    </p:spTree>
    <p:extLst>
      <p:ext uri="{BB962C8B-B14F-4D97-AF65-F5344CB8AC3E}">
        <p14:creationId xmlns:p14="http://schemas.microsoft.com/office/powerpoint/2010/main" val="3608336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D81F9F-4CDF-3D41-8788-9FAE7AC679AA}" type="slidenum">
              <a:rPr lang="en-US" smtClean="0"/>
              <a:t>6</a:t>
            </a:fld>
            <a:endParaRPr lang="en-US"/>
          </a:p>
        </p:txBody>
      </p:sp>
    </p:spTree>
    <p:extLst>
      <p:ext uri="{BB962C8B-B14F-4D97-AF65-F5344CB8AC3E}">
        <p14:creationId xmlns:p14="http://schemas.microsoft.com/office/powerpoint/2010/main" val="2997693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5/4/2023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5300704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4124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73993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592892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82169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746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74986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66480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23099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618459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5/4/2023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4165175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5/4/2023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06866471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chnofaq.org/posts/2020/11/what-is-a-business-model-and-how-to-design-it/"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3.png"/><Relationship Id="rId7" Type="http://schemas.openxmlformats.org/officeDocument/2006/relationships/diagramColors" Target="../diagrams/colors11.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jpeg"/><Relationship Id="rId7" Type="http://schemas.openxmlformats.org/officeDocument/2006/relationships/diagramColors" Target="../diagrams/colors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technofaq.org/posts/2020/10/digital-marketing-strategy-a-must-for-every-small-business/" TargetMode="External"/><Relationship Id="rId7" Type="http://schemas.openxmlformats.org/officeDocument/2006/relationships/diagramColors" Target="../diagrams/colors6.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hyperlink" Target="https://creativecommons.org/licenses/by-nc-sa/3.0/"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hyperlink" Target="https://www.socialbrite.org/2013/09/04/facebook-marketing-tips-for-organizations/" TargetMode="External"/><Relationship Id="rId7" Type="http://schemas.openxmlformats.org/officeDocument/2006/relationships/diagramColors" Target="../diagrams/colors7.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hyperlink" Target="https://creativecommons.org/licenses/by-nc/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6" name="Rectangle 218">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0">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Picture 182" descr="Diagram, text, whiteboard&#10;&#10;Description automatically generated">
            <a:extLst>
              <a:ext uri="{FF2B5EF4-FFF2-40B4-BE49-F238E27FC236}">
                <a16:creationId xmlns:a16="http://schemas.microsoft.com/office/drawing/2014/main" id="{7DB51007-DFD4-12D3-0AA4-7C3F23979016}"/>
              </a:ext>
            </a:extLst>
          </p:cNvPr>
          <p:cNvPicPr>
            <a:picLocks noChangeAspect="1"/>
          </p:cNvPicPr>
          <p:nvPr/>
        </p:nvPicPr>
        <p:blipFill rotWithShape="1">
          <a:blip r:embed="rId2">
            <a:duotone>
              <a:schemeClr val="bg2">
                <a:shade val="45000"/>
                <a:satMod val="135000"/>
              </a:schemeClr>
              <a:prstClr val="white"/>
            </a:duotone>
            <a:alphaModFix amt="30000"/>
            <a:extLst>
              <a:ext uri="{837473B0-CC2E-450A-ABE3-18F120FF3D39}">
                <a1611:picAttrSrcUrl xmlns:a1611="http://schemas.microsoft.com/office/drawing/2016/11/main" r:id="rId3"/>
              </a:ext>
            </a:extLst>
          </a:blip>
          <a:srcRect t="15730"/>
          <a:stretch/>
        </p:blipFill>
        <p:spPr>
          <a:xfrm>
            <a:off x="8701" y="10"/>
            <a:ext cx="12192000" cy="6857990"/>
          </a:xfrm>
          <a:prstGeom prst="rect">
            <a:avLst/>
          </a:prstGeom>
        </p:spPr>
      </p:pic>
      <p:sp>
        <p:nvSpPr>
          <p:cNvPr id="2" name="Title 1">
            <a:extLst>
              <a:ext uri="{FF2B5EF4-FFF2-40B4-BE49-F238E27FC236}">
                <a16:creationId xmlns:a16="http://schemas.microsoft.com/office/drawing/2014/main" id="{F51D586B-BF84-1BAF-AA70-C8AC91E726CA}"/>
              </a:ext>
            </a:extLst>
          </p:cNvPr>
          <p:cNvSpPr>
            <a:spLocks noGrp="1"/>
          </p:cNvSpPr>
          <p:nvPr>
            <p:ph type="title"/>
          </p:nvPr>
        </p:nvSpPr>
        <p:spPr>
          <a:xfrm>
            <a:off x="758952" y="1201002"/>
            <a:ext cx="3831335" cy="4312829"/>
          </a:xfrm>
        </p:spPr>
        <p:txBody>
          <a:bodyPr vert="horz" lIns="91440" tIns="45720" rIns="91440" bIns="45720" rtlCol="0" anchor="t">
            <a:normAutofit/>
          </a:bodyPr>
          <a:lstStyle/>
          <a:p>
            <a:r>
              <a:rPr lang="en-US" sz="5100" i="1" kern="1200" spc="100" baseline="0">
                <a:solidFill>
                  <a:schemeClr val="tx1">
                    <a:lumMod val="85000"/>
                    <a:lumOff val="15000"/>
                  </a:schemeClr>
                </a:solidFill>
                <a:latin typeface="+mj-lt"/>
                <a:ea typeface="+mj-ea"/>
                <a:cs typeface="+mj-cs"/>
              </a:rPr>
              <a:t>Business Modeling and Optimization</a:t>
            </a:r>
          </a:p>
        </p:txBody>
      </p:sp>
      <p:cxnSp>
        <p:nvCxnSpPr>
          <p:cNvPr id="228" name="Straight Connector 222">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5CF274E5-78EA-8B0C-C149-F92EA32594DF}"/>
              </a:ext>
            </a:extLst>
          </p:cNvPr>
          <p:cNvSpPr txBox="1"/>
          <p:nvPr/>
        </p:nvSpPr>
        <p:spPr>
          <a:xfrm>
            <a:off x="5232992" y="1201002"/>
            <a:ext cx="6197007" cy="431282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82880">
              <a:lnSpc>
                <a:spcPct val="110000"/>
              </a:lnSpc>
              <a:spcBef>
                <a:spcPts val="400"/>
              </a:spcBef>
              <a:spcAft>
                <a:spcPts val="400"/>
              </a:spcAft>
              <a:buFont typeface="Arial" panose="020B0604020202020204" pitchFamily="34" charset="0"/>
            </a:pPr>
            <a:r>
              <a:rPr lang="en-US" sz="3600" b="1" dirty="0">
                <a:solidFill>
                  <a:schemeClr val="tx1">
                    <a:lumMod val="85000"/>
                    <a:lumOff val="15000"/>
                  </a:schemeClr>
                </a:solidFill>
              </a:rPr>
              <a:t>Team – 7</a:t>
            </a:r>
          </a:p>
          <a:p>
            <a:pPr marL="182880">
              <a:lnSpc>
                <a:spcPct val="110000"/>
              </a:lnSpc>
              <a:spcBef>
                <a:spcPts val="400"/>
              </a:spcBef>
              <a:spcAft>
                <a:spcPts val="400"/>
              </a:spcAft>
            </a:pPr>
            <a:endParaRPr lang="en-US" b="1" dirty="0">
              <a:solidFill>
                <a:schemeClr val="tx1">
                  <a:lumMod val="85000"/>
                  <a:lumOff val="15000"/>
                </a:schemeClr>
              </a:solidFill>
            </a:endParaRPr>
          </a:p>
          <a:p>
            <a:pPr marL="468630" indent="-285750">
              <a:lnSpc>
                <a:spcPct val="110000"/>
              </a:lnSpc>
              <a:spcBef>
                <a:spcPts val="400"/>
              </a:spcBef>
              <a:spcAft>
                <a:spcPts val="400"/>
              </a:spcAft>
              <a:buFont typeface="Arial" panose="020B0604020202020204" pitchFamily="34" charset="0"/>
              <a:buChar char="•"/>
            </a:pPr>
            <a:r>
              <a:rPr lang="en-US" sz="2400" b="1" dirty="0">
                <a:solidFill>
                  <a:schemeClr val="tx1">
                    <a:lumMod val="85000"/>
                    <a:lumOff val="15000"/>
                  </a:schemeClr>
                </a:solidFill>
              </a:rPr>
              <a:t>Sreekar Bathula</a:t>
            </a:r>
          </a:p>
          <a:p>
            <a:pPr marL="468630" indent="-285750">
              <a:lnSpc>
                <a:spcPct val="110000"/>
              </a:lnSpc>
              <a:spcBef>
                <a:spcPts val="400"/>
              </a:spcBef>
              <a:spcAft>
                <a:spcPts val="400"/>
              </a:spcAft>
              <a:buFont typeface="Arial" panose="020B0604020202020204" pitchFamily="34" charset="0"/>
              <a:buChar char="•"/>
            </a:pPr>
            <a:r>
              <a:rPr lang="en-US" sz="2400" b="1" dirty="0">
                <a:solidFill>
                  <a:schemeClr val="tx1">
                    <a:lumMod val="85000"/>
                    <a:lumOff val="15000"/>
                  </a:schemeClr>
                </a:solidFill>
              </a:rPr>
              <a:t>Ejiofor </a:t>
            </a:r>
            <a:r>
              <a:rPr lang="en-US" sz="2400" b="1" dirty="0" err="1">
                <a:solidFill>
                  <a:schemeClr val="tx1">
                    <a:lumMod val="85000"/>
                    <a:lumOff val="15000"/>
                  </a:schemeClr>
                </a:solidFill>
              </a:rPr>
              <a:t>Chukwuelue</a:t>
            </a:r>
            <a:endParaRPr lang="en-US" sz="2400" b="1">
              <a:solidFill>
                <a:schemeClr val="tx1">
                  <a:lumMod val="85000"/>
                  <a:lumOff val="15000"/>
                </a:schemeClr>
              </a:solidFill>
            </a:endParaRPr>
          </a:p>
          <a:p>
            <a:pPr marL="468630" indent="-285750">
              <a:lnSpc>
                <a:spcPct val="110000"/>
              </a:lnSpc>
              <a:spcBef>
                <a:spcPts val="400"/>
              </a:spcBef>
              <a:spcAft>
                <a:spcPts val="400"/>
              </a:spcAft>
              <a:buFont typeface="Arial" panose="020B0604020202020204" pitchFamily="34" charset="0"/>
              <a:buChar char="•"/>
            </a:pPr>
            <a:r>
              <a:rPr lang="en-US" sz="2400" b="1" dirty="0">
                <a:solidFill>
                  <a:schemeClr val="tx1">
                    <a:lumMod val="85000"/>
                    <a:lumOff val="15000"/>
                  </a:schemeClr>
                </a:solidFill>
              </a:rPr>
              <a:t>Piyush Kumar</a:t>
            </a:r>
          </a:p>
          <a:p>
            <a:pPr marL="468630" indent="-285750">
              <a:lnSpc>
                <a:spcPct val="110000"/>
              </a:lnSpc>
              <a:spcBef>
                <a:spcPts val="400"/>
              </a:spcBef>
              <a:spcAft>
                <a:spcPts val="400"/>
              </a:spcAft>
              <a:buFont typeface="Arial" panose="020B0604020202020204" pitchFamily="34" charset="0"/>
              <a:buChar char="•"/>
            </a:pPr>
            <a:r>
              <a:rPr lang="en-US" sz="2400" b="1" dirty="0">
                <a:solidFill>
                  <a:schemeClr val="tx1">
                    <a:lumMod val="85000"/>
                    <a:lumOff val="15000"/>
                  </a:schemeClr>
                </a:solidFill>
              </a:rPr>
              <a:t>Bartolomeo Magnani</a:t>
            </a:r>
          </a:p>
          <a:p>
            <a:pPr marL="468630" indent="-285750">
              <a:lnSpc>
                <a:spcPct val="110000"/>
              </a:lnSpc>
              <a:spcBef>
                <a:spcPts val="400"/>
              </a:spcBef>
              <a:spcAft>
                <a:spcPts val="400"/>
              </a:spcAft>
              <a:buFont typeface="Arial" panose="020B0604020202020204" pitchFamily="34" charset="0"/>
              <a:buChar char="•"/>
            </a:pPr>
            <a:r>
              <a:rPr lang="en-US" sz="2400" b="1" dirty="0">
                <a:solidFill>
                  <a:schemeClr val="tx1">
                    <a:lumMod val="85000"/>
                    <a:lumOff val="15000"/>
                  </a:schemeClr>
                </a:solidFill>
              </a:rPr>
              <a:t>Magda Albino Useche</a:t>
            </a:r>
          </a:p>
          <a:p>
            <a:pPr marL="182880">
              <a:lnSpc>
                <a:spcPct val="110000"/>
              </a:lnSpc>
              <a:spcBef>
                <a:spcPts val="400"/>
              </a:spcBef>
              <a:spcAft>
                <a:spcPts val="400"/>
              </a:spcAft>
              <a:buFont typeface="Arial" panose="020B0604020202020204" pitchFamily="34" charset="0"/>
            </a:pPr>
            <a:endParaRPr lang="en-US">
              <a:solidFill>
                <a:schemeClr val="tx1">
                  <a:lumMod val="85000"/>
                  <a:lumOff val="15000"/>
                </a:schemeClr>
              </a:solidFill>
            </a:endParaRPr>
          </a:p>
          <a:p>
            <a:pPr marL="182880">
              <a:lnSpc>
                <a:spcPct val="110000"/>
              </a:lnSpc>
              <a:spcBef>
                <a:spcPts val="400"/>
              </a:spcBef>
              <a:spcAft>
                <a:spcPts val="400"/>
              </a:spcAft>
              <a:buFont typeface="Arial" panose="020B0604020202020204" pitchFamily="34" charset="0"/>
            </a:pPr>
            <a:endParaRPr lang="en-US">
              <a:solidFill>
                <a:schemeClr val="tx1">
                  <a:lumMod val="85000"/>
                  <a:lumOff val="15000"/>
                </a:schemeClr>
              </a:solidFill>
            </a:endParaRPr>
          </a:p>
          <a:p>
            <a:pPr marL="182880">
              <a:lnSpc>
                <a:spcPct val="110000"/>
              </a:lnSpc>
              <a:spcBef>
                <a:spcPts val="400"/>
              </a:spcBef>
              <a:spcAft>
                <a:spcPts val="400"/>
              </a:spcAft>
              <a:buFont typeface="Arial" panose="020B0604020202020204" pitchFamily="34" charset="0"/>
            </a:pPr>
            <a:endParaRPr lang="en-US">
              <a:solidFill>
                <a:schemeClr val="tx1">
                  <a:lumMod val="85000"/>
                  <a:lumOff val="15000"/>
                </a:schemeClr>
              </a:solidFill>
            </a:endParaRPr>
          </a:p>
        </p:txBody>
      </p:sp>
      <p:sp>
        <p:nvSpPr>
          <p:cNvPr id="22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83" name="TextBox 182">
            <a:extLst>
              <a:ext uri="{FF2B5EF4-FFF2-40B4-BE49-F238E27FC236}">
                <a16:creationId xmlns:a16="http://schemas.microsoft.com/office/drawing/2014/main" id="{AEC37341-A034-6354-4D90-81FF262CA9A8}"/>
              </a:ext>
            </a:extLst>
          </p:cNvPr>
          <p:cNvSpPr txBox="1"/>
          <p:nvPr/>
        </p:nvSpPr>
        <p:spPr>
          <a:xfrm>
            <a:off x="9422376" y="6657945"/>
            <a:ext cx="277832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86356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92E49-B350-5731-59EF-A084D7F744D7}"/>
              </a:ext>
            </a:extLst>
          </p:cNvPr>
          <p:cNvSpPr>
            <a:spLocks noGrp="1"/>
          </p:cNvSpPr>
          <p:nvPr>
            <p:ph type="title"/>
          </p:nvPr>
        </p:nvSpPr>
        <p:spPr>
          <a:xfrm>
            <a:off x="758952" y="420625"/>
            <a:ext cx="10667998" cy="1326814"/>
          </a:xfrm>
        </p:spPr>
        <p:txBody>
          <a:bodyPr anchor="ctr">
            <a:normAutofit/>
          </a:bodyPr>
          <a:lstStyle/>
          <a:p>
            <a:r>
              <a:rPr lang="en-GB">
                <a:solidFill>
                  <a:schemeClr val="bg1"/>
                </a:solidFill>
              </a:rPr>
              <a:t>Original Media Purchase Plan</a:t>
            </a:r>
          </a:p>
        </p:txBody>
      </p:sp>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56841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txBody>
          <a:bodyPr anchor="ctr"/>
          <a:lstStyle/>
          <a:p>
            <a:endParaRPr lang="en-US"/>
          </a:p>
        </p:txBody>
      </p:sp>
      <p:graphicFrame>
        <p:nvGraphicFramePr>
          <p:cNvPr id="4" name="Diagram 4">
            <a:extLst>
              <a:ext uri="{FF2B5EF4-FFF2-40B4-BE49-F238E27FC236}">
                <a16:creationId xmlns:a16="http://schemas.microsoft.com/office/drawing/2014/main" id="{A5F7426E-8A9C-458F-2F70-FA44E92481A2}"/>
              </a:ext>
            </a:extLst>
          </p:cNvPr>
          <p:cNvGraphicFramePr>
            <a:graphicFrameLocks noGrp="1"/>
          </p:cNvGraphicFramePr>
          <p:nvPr>
            <p:ph idx="1"/>
            <p:extLst>
              <p:ext uri="{D42A27DB-BD31-4B8C-83A1-F6EECF244321}">
                <p14:modId xmlns:p14="http://schemas.microsoft.com/office/powerpoint/2010/main" val="268677419"/>
              </p:ext>
            </p:extLst>
          </p:nvPr>
        </p:nvGraphicFramePr>
        <p:xfrm>
          <a:off x="758953" y="2606722"/>
          <a:ext cx="10671048" cy="3176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978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7EB561-26BC-437B-5E10-48AC1C1429F7}"/>
              </a:ext>
            </a:extLst>
          </p:cNvPr>
          <p:cNvSpPr>
            <a:spLocks noGrp="1"/>
          </p:cNvSpPr>
          <p:nvPr>
            <p:ph type="title"/>
          </p:nvPr>
        </p:nvSpPr>
        <p:spPr>
          <a:xfrm>
            <a:off x="758952" y="420625"/>
            <a:ext cx="10667998" cy="1326814"/>
          </a:xfrm>
        </p:spPr>
        <p:txBody>
          <a:bodyPr anchor="ctr">
            <a:normAutofit/>
          </a:bodyPr>
          <a:lstStyle/>
          <a:p>
            <a:r>
              <a:rPr lang="en-GB">
                <a:solidFill>
                  <a:schemeClr val="bg1"/>
                </a:solidFill>
                <a:ea typeface="+mj-lt"/>
                <a:cs typeface="+mj-lt"/>
              </a:rPr>
              <a:t> Facebook Advertising Metrics</a:t>
            </a:r>
            <a:endParaRPr lang="en-US">
              <a:solidFill>
                <a:schemeClr val="bg1"/>
              </a:solidFill>
              <a:ea typeface="+mj-lt"/>
              <a:cs typeface="+mj-lt"/>
            </a:endParaRPr>
          </a:p>
        </p:txBody>
      </p:sp>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56841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txBody>
          <a:bodyPr anchor="ctr"/>
          <a:lstStyle/>
          <a:p>
            <a:endParaRPr lang="en-US"/>
          </a:p>
        </p:txBody>
      </p:sp>
      <p:graphicFrame>
        <p:nvGraphicFramePr>
          <p:cNvPr id="4" name="Diagram 4">
            <a:extLst>
              <a:ext uri="{FF2B5EF4-FFF2-40B4-BE49-F238E27FC236}">
                <a16:creationId xmlns:a16="http://schemas.microsoft.com/office/drawing/2014/main" id="{F361F1CD-8FF0-0576-C528-5F6DDE6A4FAD}"/>
              </a:ext>
            </a:extLst>
          </p:cNvPr>
          <p:cNvGraphicFramePr>
            <a:graphicFrameLocks noGrp="1"/>
          </p:cNvGraphicFramePr>
          <p:nvPr>
            <p:ph idx="1"/>
            <p:extLst>
              <p:ext uri="{D42A27DB-BD31-4B8C-83A1-F6EECF244321}">
                <p14:modId xmlns:p14="http://schemas.microsoft.com/office/powerpoint/2010/main" val="2431315574"/>
              </p:ext>
            </p:extLst>
          </p:nvPr>
        </p:nvGraphicFramePr>
        <p:xfrm>
          <a:off x="758953" y="2606722"/>
          <a:ext cx="10671048" cy="3176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733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Stock exchange numbers">
            <a:extLst>
              <a:ext uri="{FF2B5EF4-FFF2-40B4-BE49-F238E27FC236}">
                <a16:creationId xmlns:a16="http://schemas.microsoft.com/office/drawing/2014/main" id="{CE735B88-8C74-F99E-EC97-085A129DAA6B}"/>
              </a:ext>
            </a:extLst>
          </p:cNvPr>
          <p:cNvPicPr>
            <a:picLocks noChangeAspect="1"/>
          </p:cNvPicPr>
          <p:nvPr/>
        </p:nvPicPr>
        <p:blipFill rotWithShape="1">
          <a:blip r:embed="rId2">
            <a:duotone>
              <a:schemeClr val="bg2">
                <a:shade val="45000"/>
                <a:satMod val="135000"/>
              </a:schemeClr>
              <a:prstClr val="white"/>
            </a:duotone>
            <a:alphaModFix amt="40000"/>
          </a:blip>
          <a:srcRect t="5124" r="-2" b="10479"/>
          <a:stretch/>
        </p:blipFill>
        <p:spPr>
          <a:xfrm>
            <a:off x="20" y="10"/>
            <a:ext cx="12191980" cy="6857990"/>
          </a:xfrm>
          <a:prstGeom prst="rect">
            <a:avLst/>
          </a:prstGeom>
        </p:spPr>
      </p:pic>
      <p:sp>
        <p:nvSpPr>
          <p:cNvPr id="18" name="Rectangle 10">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C039E-0E18-C588-526E-CFA890D8B654}"/>
              </a:ext>
            </a:extLst>
          </p:cNvPr>
          <p:cNvSpPr>
            <a:spLocks noGrp="1"/>
          </p:cNvSpPr>
          <p:nvPr>
            <p:ph type="title"/>
          </p:nvPr>
        </p:nvSpPr>
        <p:spPr>
          <a:xfrm>
            <a:off x="758952" y="1201002"/>
            <a:ext cx="3831335" cy="4312829"/>
          </a:xfrm>
        </p:spPr>
        <p:txBody>
          <a:bodyPr>
            <a:normAutofit/>
          </a:bodyPr>
          <a:lstStyle/>
          <a:p>
            <a:r>
              <a:rPr lang="en-GB" dirty="0"/>
              <a:t>Media Buying problem</a:t>
            </a:r>
          </a:p>
        </p:txBody>
      </p:sp>
      <p:cxnSp>
        <p:nvCxnSpPr>
          <p:cNvPr id="19" name="Straight Connector 12">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6096F6-D821-C7BC-0B72-6C7057EB3558}"/>
              </a:ext>
            </a:extLst>
          </p:cNvPr>
          <p:cNvSpPr>
            <a:spLocks noGrp="1"/>
          </p:cNvSpPr>
          <p:nvPr>
            <p:ph idx="1"/>
          </p:nvPr>
        </p:nvSpPr>
        <p:spPr>
          <a:xfrm>
            <a:off x="5232992" y="1201002"/>
            <a:ext cx="6197007" cy="4312829"/>
          </a:xfrm>
        </p:spPr>
        <p:txBody>
          <a:bodyPr vert="horz" lIns="91440" tIns="45720" rIns="91440" bIns="45720" rtlCol="0">
            <a:normAutofit/>
          </a:bodyPr>
          <a:lstStyle/>
          <a:p>
            <a:pPr>
              <a:lnSpc>
                <a:spcPct val="100000"/>
              </a:lnSpc>
            </a:pPr>
            <a:r>
              <a:rPr lang="en-GB">
                <a:ea typeface="+mn-lt"/>
                <a:cs typeface="+mn-lt"/>
              </a:rPr>
              <a:t>Initial media purchase plan of $95,000 did not include agency fee of 9%</a:t>
            </a:r>
            <a:endParaRPr lang="en-GB"/>
          </a:p>
          <a:p>
            <a:pPr>
              <a:lnSpc>
                <a:spcPct val="100000"/>
              </a:lnSpc>
            </a:pPr>
            <a:r>
              <a:rPr lang="en-GB">
                <a:ea typeface="+mn-lt"/>
                <a:cs typeface="+mn-lt"/>
              </a:rPr>
              <a:t>Need to scale back plan to account for the fee</a:t>
            </a:r>
            <a:endParaRPr lang="en-GB"/>
          </a:p>
          <a:p>
            <a:pPr>
              <a:lnSpc>
                <a:spcPct val="100000"/>
              </a:lnSpc>
            </a:pPr>
            <a:r>
              <a:rPr lang="en-GB">
                <a:ea typeface="+mn-lt"/>
                <a:cs typeface="+mn-lt"/>
              </a:rPr>
              <a:t>Metrics can help make selective decisions for optimal results</a:t>
            </a:r>
            <a:endParaRPr lang="en-GB"/>
          </a:p>
          <a:p>
            <a:pPr>
              <a:lnSpc>
                <a:spcPct val="100000"/>
              </a:lnSpc>
            </a:pPr>
            <a:r>
              <a:rPr lang="en-GB">
                <a:ea typeface="+mn-lt"/>
                <a:cs typeface="+mn-lt"/>
              </a:rPr>
              <a:t>Proposal to ensure no ad type/country falls below 75% of proposed impressions</a:t>
            </a:r>
            <a:endParaRPr lang="en-GB"/>
          </a:p>
          <a:p>
            <a:pPr>
              <a:lnSpc>
                <a:spcPct val="100000"/>
              </a:lnSpc>
            </a:pPr>
            <a:r>
              <a:rPr lang="en-GB">
                <a:ea typeface="+mn-lt"/>
                <a:cs typeface="+mn-lt"/>
              </a:rPr>
              <a:t>Limit total impressions in each market to no more than 125% of original plan</a:t>
            </a:r>
            <a:endParaRPr lang="en-GB"/>
          </a:p>
          <a:p>
            <a:pPr>
              <a:lnSpc>
                <a:spcPct val="100000"/>
              </a:lnSpc>
            </a:pPr>
            <a:r>
              <a:rPr lang="en-GB">
                <a:ea typeface="+mn-lt"/>
                <a:cs typeface="+mn-lt"/>
              </a:rPr>
              <a:t>Analysis needed regarding maximum clicks versus impressions for driving participation in the Catch &amp; Win contest</a:t>
            </a:r>
            <a:endParaRPr lang="en-GB"/>
          </a:p>
          <a:p>
            <a:pPr marL="0" indent="0">
              <a:lnSpc>
                <a:spcPct val="100000"/>
              </a:lnSpc>
              <a:buNone/>
            </a:pPr>
            <a:endParaRPr lang="en-GB"/>
          </a:p>
        </p:txBody>
      </p:sp>
      <p:sp>
        <p:nvSpPr>
          <p:cNvPr id="1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26955083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358A5-BC74-5105-2A73-4A52DF8C5201}"/>
              </a:ext>
            </a:extLst>
          </p:cNvPr>
          <p:cNvSpPr>
            <a:spLocks noGrp="1"/>
          </p:cNvSpPr>
          <p:nvPr>
            <p:ph type="title"/>
          </p:nvPr>
        </p:nvSpPr>
        <p:spPr>
          <a:xfrm>
            <a:off x="758952" y="3928374"/>
            <a:ext cx="3888994" cy="2033652"/>
          </a:xfrm>
        </p:spPr>
        <p:txBody>
          <a:bodyPr>
            <a:normAutofit/>
          </a:bodyPr>
          <a:lstStyle/>
          <a:p>
            <a:r>
              <a:rPr lang="en-GB"/>
              <a:t>Analytics of market</a:t>
            </a:r>
          </a:p>
        </p:txBody>
      </p:sp>
      <p:sp>
        <p:nvSpPr>
          <p:cNvPr id="35" name="Rectangle 34">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F86D17D9-A782-01FE-99C8-EF7386A454EA}"/>
              </a:ext>
            </a:extLst>
          </p:cNvPr>
          <p:cNvPicPr>
            <a:picLocks noGrp="1" noChangeAspect="1"/>
          </p:cNvPicPr>
          <p:nvPr>
            <p:ph idx="1"/>
          </p:nvPr>
        </p:nvPicPr>
        <p:blipFill>
          <a:blip r:embed="rId2"/>
          <a:stretch>
            <a:fillRect/>
          </a:stretch>
        </p:blipFill>
        <p:spPr>
          <a:xfrm>
            <a:off x="758952" y="787344"/>
            <a:ext cx="10671048" cy="1945838"/>
          </a:xfrm>
          <a:prstGeom prst="rect">
            <a:avLst/>
          </a:prstGeom>
        </p:spPr>
      </p:pic>
      <p:sp>
        <p:nvSpPr>
          <p:cNvPr id="3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graphicFrame>
        <p:nvGraphicFramePr>
          <p:cNvPr id="5" name="Diagram 5">
            <a:extLst>
              <a:ext uri="{FF2B5EF4-FFF2-40B4-BE49-F238E27FC236}">
                <a16:creationId xmlns:a16="http://schemas.microsoft.com/office/drawing/2014/main" id="{1C8E1F28-A38B-9CFB-BD47-F7896CFA6A3F}"/>
              </a:ext>
            </a:extLst>
          </p:cNvPr>
          <p:cNvGraphicFramePr/>
          <p:nvPr>
            <p:extLst>
              <p:ext uri="{D42A27DB-BD31-4B8C-83A1-F6EECF244321}">
                <p14:modId xmlns:p14="http://schemas.microsoft.com/office/powerpoint/2010/main" val="3767162265"/>
              </p:ext>
            </p:extLst>
          </p:nvPr>
        </p:nvGraphicFramePr>
        <p:xfrm>
          <a:off x="5291335" y="3928374"/>
          <a:ext cx="6138665" cy="2033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75146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6717A-6DAC-C562-4B10-404949A4BCBB}"/>
              </a:ext>
            </a:extLst>
          </p:cNvPr>
          <p:cNvSpPr>
            <a:spLocks noGrp="1"/>
          </p:cNvSpPr>
          <p:nvPr>
            <p:ph type="title"/>
          </p:nvPr>
        </p:nvSpPr>
        <p:spPr>
          <a:xfrm>
            <a:off x="758952" y="3928374"/>
            <a:ext cx="3888994" cy="2033652"/>
          </a:xfrm>
        </p:spPr>
        <p:txBody>
          <a:bodyPr>
            <a:normAutofit/>
          </a:bodyPr>
          <a:lstStyle/>
          <a:p>
            <a:r>
              <a:rPr lang="en-GB" dirty="0"/>
              <a:t>Analytics of market.</a:t>
            </a:r>
          </a:p>
        </p:txBody>
      </p:sp>
      <p:sp>
        <p:nvSpPr>
          <p:cNvPr id="35" name="Rectangle 34">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7" descr="Table&#10;&#10;Description automatically generated">
            <a:extLst>
              <a:ext uri="{FF2B5EF4-FFF2-40B4-BE49-F238E27FC236}">
                <a16:creationId xmlns:a16="http://schemas.microsoft.com/office/drawing/2014/main" id="{C2616545-B4F7-4BA1-D414-CFDF0F412F54}"/>
              </a:ext>
            </a:extLst>
          </p:cNvPr>
          <p:cNvPicPr>
            <a:picLocks noChangeAspect="1"/>
          </p:cNvPicPr>
          <p:nvPr/>
        </p:nvPicPr>
        <p:blipFill>
          <a:blip r:embed="rId2"/>
          <a:stretch>
            <a:fillRect/>
          </a:stretch>
        </p:blipFill>
        <p:spPr>
          <a:xfrm>
            <a:off x="231854" y="305082"/>
            <a:ext cx="11360801" cy="1180104"/>
          </a:xfrm>
          <a:prstGeom prst="rect">
            <a:avLst/>
          </a:prstGeom>
        </p:spPr>
      </p:pic>
      <p:pic>
        <p:nvPicPr>
          <p:cNvPr id="28" name="Picture 28" descr="Table&#10;&#10;Description automatically generated">
            <a:extLst>
              <a:ext uri="{FF2B5EF4-FFF2-40B4-BE49-F238E27FC236}">
                <a16:creationId xmlns:a16="http://schemas.microsoft.com/office/drawing/2014/main" id="{6ABC5E1F-1B85-715A-0E27-7063E6C656B4}"/>
              </a:ext>
            </a:extLst>
          </p:cNvPr>
          <p:cNvPicPr>
            <a:picLocks noChangeAspect="1"/>
          </p:cNvPicPr>
          <p:nvPr/>
        </p:nvPicPr>
        <p:blipFill>
          <a:blip r:embed="rId3"/>
          <a:stretch>
            <a:fillRect/>
          </a:stretch>
        </p:blipFill>
        <p:spPr>
          <a:xfrm>
            <a:off x="230429" y="1935904"/>
            <a:ext cx="11359992" cy="1241469"/>
          </a:xfrm>
          <a:prstGeom prst="rect">
            <a:avLst/>
          </a:prstGeom>
        </p:spPr>
      </p:pic>
      <p:sp>
        <p:nvSpPr>
          <p:cNvPr id="3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graphicFrame>
        <p:nvGraphicFramePr>
          <p:cNvPr id="4" name="Diagram 4">
            <a:extLst>
              <a:ext uri="{FF2B5EF4-FFF2-40B4-BE49-F238E27FC236}">
                <a16:creationId xmlns:a16="http://schemas.microsoft.com/office/drawing/2014/main" id="{A3EB4927-A923-F696-EAE4-B0E612B2EC11}"/>
              </a:ext>
            </a:extLst>
          </p:cNvPr>
          <p:cNvGraphicFramePr>
            <a:graphicFrameLocks noGrp="1"/>
          </p:cNvGraphicFramePr>
          <p:nvPr>
            <p:ph idx="1"/>
            <p:extLst>
              <p:ext uri="{D42A27DB-BD31-4B8C-83A1-F6EECF244321}">
                <p14:modId xmlns:p14="http://schemas.microsoft.com/office/powerpoint/2010/main" val="713017164"/>
              </p:ext>
            </p:extLst>
          </p:nvPr>
        </p:nvGraphicFramePr>
        <p:xfrm>
          <a:off x="5291335" y="3928374"/>
          <a:ext cx="6138665" cy="20336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835567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42963-97E4-E8DC-03F5-317DCE5289DE}"/>
              </a:ext>
            </a:extLst>
          </p:cNvPr>
          <p:cNvSpPr>
            <a:spLocks noGrp="1"/>
          </p:cNvSpPr>
          <p:nvPr>
            <p:ph type="title"/>
          </p:nvPr>
        </p:nvSpPr>
        <p:spPr>
          <a:xfrm>
            <a:off x="1078992" y="1063255"/>
            <a:ext cx="3575304" cy="4807541"/>
          </a:xfrm>
        </p:spPr>
        <p:txBody>
          <a:bodyPr>
            <a:normAutofit/>
          </a:bodyPr>
          <a:lstStyle/>
          <a:p>
            <a:r>
              <a:rPr lang="en-GB" dirty="0"/>
              <a:t>Problem Statement</a:t>
            </a:r>
          </a:p>
        </p:txBody>
      </p:sp>
      <p:cxnSp>
        <p:nvCxnSpPr>
          <p:cNvPr id="7" name="Straight Connector 10">
            <a:extLst>
              <a:ext uri="{FF2B5EF4-FFF2-40B4-BE49-F238E27FC236}">
                <a16:creationId xmlns:a16="http://schemas.microsoft.com/office/drawing/2014/main" id="{623022EF-4E43-4298-8E3D-DA5EF06176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 name="Diagram 4">
            <a:extLst>
              <a:ext uri="{FF2B5EF4-FFF2-40B4-BE49-F238E27FC236}">
                <a16:creationId xmlns:a16="http://schemas.microsoft.com/office/drawing/2014/main" id="{413CCCE7-CED2-6E4D-DE3B-DFBCB0F07159}"/>
              </a:ext>
            </a:extLst>
          </p:cNvPr>
          <p:cNvGraphicFramePr>
            <a:graphicFrameLocks noGrp="1"/>
          </p:cNvGraphicFramePr>
          <p:nvPr>
            <p:ph idx="1"/>
            <p:extLst>
              <p:ext uri="{D42A27DB-BD31-4B8C-83A1-F6EECF244321}">
                <p14:modId xmlns:p14="http://schemas.microsoft.com/office/powerpoint/2010/main" val="1315284032"/>
              </p:ext>
            </p:extLst>
          </p:nvPr>
        </p:nvGraphicFramePr>
        <p:xfrm>
          <a:off x="5297763" y="972642"/>
          <a:ext cx="6132237" cy="5034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952181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19219-27AC-4EE0-BF15-58B7ED298C36}"/>
              </a:ext>
            </a:extLst>
          </p:cNvPr>
          <p:cNvSpPr>
            <a:spLocks noGrp="1"/>
          </p:cNvSpPr>
          <p:nvPr>
            <p:ph type="title"/>
          </p:nvPr>
        </p:nvSpPr>
        <p:spPr>
          <a:xfrm>
            <a:off x="758952" y="3928374"/>
            <a:ext cx="3888994" cy="2033652"/>
          </a:xfrm>
        </p:spPr>
        <p:txBody>
          <a:bodyPr vert="horz" lIns="91440" tIns="45720" rIns="91440" bIns="45720" rtlCol="0">
            <a:normAutofit/>
          </a:bodyPr>
          <a:lstStyle/>
          <a:p>
            <a:r>
              <a:rPr lang="en-US" sz="3300" dirty="0"/>
              <a:t>Optimal solution to maximize the number of Impressions.</a:t>
            </a:r>
          </a:p>
        </p:txBody>
      </p:sp>
      <p:sp>
        <p:nvSpPr>
          <p:cNvPr id="24" name="Rectangle 23">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Table&#10;&#10;Description automatically generated">
            <a:extLst>
              <a:ext uri="{FF2B5EF4-FFF2-40B4-BE49-F238E27FC236}">
                <a16:creationId xmlns:a16="http://schemas.microsoft.com/office/drawing/2014/main" id="{EAF93A70-507C-F7FC-2CE1-BB30B7DD5A6F}"/>
              </a:ext>
            </a:extLst>
          </p:cNvPr>
          <p:cNvPicPr>
            <a:picLocks noChangeAspect="1"/>
          </p:cNvPicPr>
          <p:nvPr/>
        </p:nvPicPr>
        <p:blipFill>
          <a:blip r:embed="rId2"/>
          <a:stretch>
            <a:fillRect/>
          </a:stretch>
        </p:blipFill>
        <p:spPr>
          <a:xfrm>
            <a:off x="758951" y="491437"/>
            <a:ext cx="9985764" cy="2549111"/>
          </a:xfrm>
          <a:prstGeom prst="rect">
            <a:avLst/>
          </a:prstGeom>
        </p:spPr>
      </p:pic>
      <p:sp>
        <p:nvSpPr>
          <p:cNvPr id="2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graphicFrame>
        <p:nvGraphicFramePr>
          <p:cNvPr id="6" name="Diagram 6">
            <a:extLst>
              <a:ext uri="{FF2B5EF4-FFF2-40B4-BE49-F238E27FC236}">
                <a16:creationId xmlns:a16="http://schemas.microsoft.com/office/drawing/2014/main" id="{84E81AFD-E36C-4701-52AD-74836634238E}"/>
              </a:ext>
            </a:extLst>
          </p:cNvPr>
          <p:cNvGraphicFramePr/>
          <p:nvPr>
            <p:extLst>
              <p:ext uri="{D42A27DB-BD31-4B8C-83A1-F6EECF244321}">
                <p14:modId xmlns:p14="http://schemas.microsoft.com/office/powerpoint/2010/main" val="3493878253"/>
              </p:ext>
            </p:extLst>
          </p:nvPr>
        </p:nvGraphicFramePr>
        <p:xfrm>
          <a:off x="5291335" y="3928374"/>
          <a:ext cx="6138665" cy="2033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247263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4BE83-3607-2B92-71C0-222CF92449E0}"/>
              </a:ext>
            </a:extLst>
          </p:cNvPr>
          <p:cNvSpPr>
            <a:spLocks noGrp="1"/>
          </p:cNvSpPr>
          <p:nvPr>
            <p:ph type="title"/>
          </p:nvPr>
        </p:nvSpPr>
        <p:spPr>
          <a:xfrm>
            <a:off x="518320" y="3939833"/>
            <a:ext cx="3201476" cy="2308659"/>
          </a:xfrm>
        </p:spPr>
        <p:txBody>
          <a:bodyPr>
            <a:normAutofit/>
          </a:bodyPr>
          <a:lstStyle/>
          <a:p>
            <a:r>
              <a:rPr lang="en-US" sz="3300">
                <a:ea typeface="+mj-lt"/>
                <a:cs typeface="+mj-lt"/>
              </a:rPr>
              <a:t>Optimal solution to maximize the number of Click-throughs.</a:t>
            </a:r>
            <a:endParaRPr lang="en-US" sz="3300"/>
          </a:p>
        </p:txBody>
      </p:sp>
      <p:sp>
        <p:nvSpPr>
          <p:cNvPr id="21" name="Rectangle 20">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46ED8709-F1C1-95AA-C3EA-D25B64AB6AE8}"/>
              </a:ext>
            </a:extLst>
          </p:cNvPr>
          <p:cNvPicPr>
            <a:picLocks noGrp="1" noChangeAspect="1"/>
          </p:cNvPicPr>
          <p:nvPr>
            <p:ph idx="1"/>
          </p:nvPr>
        </p:nvPicPr>
        <p:blipFill>
          <a:blip r:embed="rId2"/>
          <a:stretch>
            <a:fillRect/>
          </a:stretch>
        </p:blipFill>
        <p:spPr>
          <a:xfrm>
            <a:off x="758952" y="503293"/>
            <a:ext cx="10671048" cy="2319144"/>
          </a:xfrm>
          <a:prstGeom prst="rect">
            <a:avLst/>
          </a:prstGeom>
        </p:spPr>
      </p:pic>
      <p:sp>
        <p:nvSpPr>
          <p:cNvPr id="2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graphicFrame>
        <p:nvGraphicFramePr>
          <p:cNvPr id="5" name="Diagram 5">
            <a:extLst>
              <a:ext uri="{FF2B5EF4-FFF2-40B4-BE49-F238E27FC236}">
                <a16:creationId xmlns:a16="http://schemas.microsoft.com/office/drawing/2014/main" id="{2CA58CE0-B168-742E-4FD1-A7D9C4A09314}"/>
              </a:ext>
            </a:extLst>
          </p:cNvPr>
          <p:cNvGraphicFramePr/>
          <p:nvPr>
            <p:extLst>
              <p:ext uri="{D42A27DB-BD31-4B8C-83A1-F6EECF244321}">
                <p14:modId xmlns:p14="http://schemas.microsoft.com/office/powerpoint/2010/main" val="2247695511"/>
              </p:ext>
            </p:extLst>
          </p:nvPr>
        </p:nvGraphicFramePr>
        <p:xfrm>
          <a:off x="4500689" y="3515863"/>
          <a:ext cx="7548077" cy="3259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57985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4AA12-ED39-60B4-A2AC-D097AF2A7C67}"/>
              </a:ext>
            </a:extLst>
          </p:cNvPr>
          <p:cNvSpPr>
            <a:spLocks noGrp="1"/>
          </p:cNvSpPr>
          <p:nvPr>
            <p:ph type="title"/>
          </p:nvPr>
        </p:nvSpPr>
        <p:spPr>
          <a:xfrm>
            <a:off x="758952" y="3928374"/>
            <a:ext cx="3888994" cy="2033652"/>
          </a:xfrm>
        </p:spPr>
        <p:txBody>
          <a:bodyPr>
            <a:normAutofit/>
          </a:bodyPr>
          <a:lstStyle/>
          <a:p>
            <a:r>
              <a:rPr lang="en-GB" dirty="0"/>
              <a:t>Modified Model</a:t>
            </a:r>
          </a:p>
        </p:txBody>
      </p:sp>
      <p:sp>
        <p:nvSpPr>
          <p:cNvPr id="12" name="Rectangle 11">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976D0957-AF65-B76D-F56F-4E708726BC52}"/>
              </a:ext>
            </a:extLst>
          </p:cNvPr>
          <p:cNvPicPr>
            <a:picLocks noGrp="1" noChangeAspect="1"/>
          </p:cNvPicPr>
          <p:nvPr>
            <p:ph idx="1"/>
          </p:nvPr>
        </p:nvPicPr>
        <p:blipFill>
          <a:blip r:embed="rId2"/>
          <a:stretch>
            <a:fillRect/>
          </a:stretch>
        </p:blipFill>
        <p:spPr>
          <a:xfrm>
            <a:off x="758952" y="446000"/>
            <a:ext cx="10671048" cy="2628527"/>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graphicFrame>
        <p:nvGraphicFramePr>
          <p:cNvPr id="5" name="Diagram 5">
            <a:extLst>
              <a:ext uri="{FF2B5EF4-FFF2-40B4-BE49-F238E27FC236}">
                <a16:creationId xmlns:a16="http://schemas.microsoft.com/office/drawing/2014/main" id="{9773DDB3-C2E2-9361-623A-8728811CA802}"/>
              </a:ext>
            </a:extLst>
          </p:cNvPr>
          <p:cNvGraphicFramePr/>
          <p:nvPr>
            <p:extLst>
              <p:ext uri="{D42A27DB-BD31-4B8C-83A1-F6EECF244321}">
                <p14:modId xmlns:p14="http://schemas.microsoft.com/office/powerpoint/2010/main" val="4004168348"/>
              </p:ext>
            </p:extLst>
          </p:nvPr>
        </p:nvGraphicFramePr>
        <p:xfrm>
          <a:off x="5291335" y="3928374"/>
          <a:ext cx="6138665" cy="2033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7702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Graph on document with pen">
            <a:extLst>
              <a:ext uri="{FF2B5EF4-FFF2-40B4-BE49-F238E27FC236}">
                <a16:creationId xmlns:a16="http://schemas.microsoft.com/office/drawing/2014/main" id="{1A9FB4AA-622A-8FBC-B1EC-9EAC78357521}"/>
              </a:ext>
            </a:extLst>
          </p:cNvPr>
          <p:cNvPicPr>
            <a:picLocks noChangeAspect="1"/>
          </p:cNvPicPr>
          <p:nvPr/>
        </p:nvPicPr>
        <p:blipFill rotWithShape="1">
          <a:blip r:embed="rId2">
            <a:duotone>
              <a:schemeClr val="bg2">
                <a:shade val="45000"/>
                <a:satMod val="135000"/>
              </a:schemeClr>
              <a:prstClr val="white"/>
            </a:duotone>
            <a:alphaModFix amt="30000"/>
          </a:blip>
          <a:srcRect t="983" r="-2" b="14619"/>
          <a:stretch/>
        </p:blipFill>
        <p:spPr>
          <a:xfrm>
            <a:off x="8701" y="10"/>
            <a:ext cx="12192000" cy="6857990"/>
          </a:xfrm>
          <a:prstGeom prst="rect">
            <a:avLst/>
          </a:prstGeom>
        </p:spPr>
      </p:pic>
      <p:sp>
        <p:nvSpPr>
          <p:cNvPr id="2" name="Title 1">
            <a:extLst>
              <a:ext uri="{FF2B5EF4-FFF2-40B4-BE49-F238E27FC236}">
                <a16:creationId xmlns:a16="http://schemas.microsoft.com/office/drawing/2014/main" id="{B7721ADA-22EC-D9E9-5332-128DA80F26AC}"/>
              </a:ext>
            </a:extLst>
          </p:cNvPr>
          <p:cNvSpPr>
            <a:spLocks noGrp="1"/>
          </p:cNvSpPr>
          <p:nvPr>
            <p:ph type="title"/>
          </p:nvPr>
        </p:nvSpPr>
        <p:spPr>
          <a:xfrm>
            <a:off x="758952" y="1201002"/>
            <a:ext cx="3831335" cy="4312829"/>
          </a:xfrm>
        </p:spPr>
        <p:txBody>
          <a:bodyPr>
            <a:normAutofit/>
          </a:bodyPr>
          <a:lstStyle/>
          <a:p>
            <a:r>
              <a:rPr lang="en-GB" sz="3800"/>
              <a:t>Recommendations</a:t>
            </a:r>
          </a:p>
        </p:txBody>
      </p:sp>
      <p:cxnSp>
        <p:nvCxnSpPr>
          <p:cNvPr id="32" name="Straight Connector 12">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D2BC8709-CF1D-D0D1-7D5B-0A334C7D3E07}"/>
              </a:ext>
            </a:extLst>
          </p:cNvPr>
          <p:cNvSpPr>
            <a:spLocks noGrp="1"/>
          </p:cNvSpPr>
          <p:nvPr>
            <p:ph idx="1"/>
          </p:nvPr>
        </p:nvSpPr>
        <p:spPr>
          <a:xfrm>
            <a:off x="5227263" y="1006205"/>
            <a:ext cx="6197007" cy="4312829"/>
          </a:xfrm>
        </p:spPr>
        <p:txBody>
          <a:bodyPr vert="horz" lIns="91440" tIns="45720" rIns="91440" bIns="45720" rtlCol="0" anchor="t">
            <a:noAutofit/>
          </a:bodyPr>
          <a:lstStyle/>
          <a:p>
            <a:pPr>
              <a:lnSpc>
                <a:spcPct val="100000"/>
              </a:lnSpc>
            </a:pPr>
            <a:r>
              <a:rPr lang="en-GB" sz="1400" dirty="0">
                <a:ea typeface="+mn-lt"/>
                <a:cs typeface="+mn-lt"/>
              </a:rPr>
              <a:t>To maximize the number of impressions, we suggest focusing more on Facebook Marketplace Ads and Mobile Ads, while reducing emphasis on Premium Ads.</a:t>
            </a:r>
            <a:endParaRPr lang="en-GB" sz="1400"/>
          </a:p>
          <a:p>
            <a:pPr>
              <a:lnSpc>
                <a:spcPct val="100000"/>
              </a:lnSpc>
            </a:pPr>
            <a:r>
              <a:rPr lang="en-GB" sz="1400" dirty="0">
                <a:ea typeface="+mn-lt"/>
                <a:cs typeface="+mn-lt"/>
              </a:rPr>
              <a:t>To maximize the number of click-throughs, we recommend focusing more on Facebook Marketplace Ads and decreasing emphasis on both Premium Ads and Mobile Ads.</a:t>
            </a:r>
            <a:endParaRPr lang="en-GB" sz="1400"/>
          </a:p>
          <a:p>
            <a:pPr>
              <a:lnSpc>
                <a:spcPct val="100000"/>
              </a:lnSpc>
            </a:pPr>
            <a:r>
              <a:rPr lang="en-GB" sz="1400" dirty="0">
                <a:ea typeface="+mn-lt"/>
                <a:cs typeface="+mn-lt"/>
              </a:rPr>
              <a:t>Initially, it is more cost-effective to adopt the Max Impression LP model as a strategic approach to generate interest in the target market. Using click-through rates as a metric at this stage might be premature since the primary goal is to generate initial interest.</a:t>
            </a:r>
            <a:endParaRPr lang="en-GB" sz="1400"/>
          </a:p>
          <a:p>
            <a:pPr>
              <a:lnSpc>
                <a:spcPct val="100000"/>
              </a:lnSpc>
            </a:pPr>
            <a:r>
              <a:rPr lang="en-GB" sz="1400" dirty="0">
                <a:ea typeface="+mn-lt"/>
                <a:cs typeface="+mn-lt"/>
              </a:rPr>
              <a:t>For future campaigns, particular attention should be given to Mobile Ads in the Indonesian and Pakistani markets due to the higher number of mobile users compared to internet users. Targeting mobile ads first in these countries would be more cost-effective, considering the growing adoption of mobile devices.</a:t>
            </a:r>
            <a:endParaRPr lang="en-GB" sz="1400"/>
          </a:p>
          <a:p>
            <a:pPr>
              <a:lnSpc>
                <a:spcPct val="100000"/>
              </a:lnSpc>
            </a:pPr>
            <a:r>
              <a:rPr lang="en-GB" sz="1400" dirty="0">
                <a:ea typeface="+mn-lt"/>
                <a:cs typeface="+mn-lt"/>
              </a:rPr>
              <a:t>Markets with high Social Impression Multipliers should be prioritized as they offer greater organic reach. These markets provide an opportunity to reach a larger audience in a more organic manner, increasing the likelihood of potential customers clicking on the ads.</a:t>
            </a:r>
            <a:endParaRPr lang="en-GB" sz="1400"/>
          </a:p>
          <a:p>
            <a:pPr>
              <a:lnSpc>
                <a:spcPct val="100000"/>
              </a:lnSpc>
            </a:pPr>
            <a:r>
              <a:rPr lang="en-GB" sz="1400" dirty="0">
                <a:ea typeface="+mn-lt"/>
                <a:cs typeface="+mn-lt"/>
              </a:rPr>
              <a:t>It is recommended to invest in additional Mobile Ads in Korea to drive more consumer interest. This can be done without changing the budget constraints and would result in higher numbers of click-throughs and impressions compared to the Max Click-throughs LP model.</a:t>
            </a:r>
            <a:endParaRPr lang="en-GB" sz="1400" dirty="0"/>
          </a:p>
          <a:p>
            <a:pPr>
              <a:lnSpc>
                <a:spcPct val="100000"/>
              </a:lnSpc>
            </a:pPr>
            <a:endParaRPr lang="en-GB" sz="1100"/>
          </a:p>
        </p:txBody>
      </p:sp>
      <p:sp>
        <p:nvSpPr>
          <p:cNvPr id="34"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46747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6C3C8-0EDC-07A2-CA68-1CDFCC692C64}"/>
              </a:ext>
            </a:extLst>
          </p:cNvPr>
          <p:cNvSpPr>
            <a:spLocks noGrp="1"/>
          </p:cNvSpPr>
          <p:nvPr>
            <p:ph type="ctrTitle"/>
          </p:nvPr>
        </p:nvSpPr>
        <p:spPr>
          <a:xfrm>
            <a:off x="1078991" y="893935"/>
            <a:ext cx="5364937" cy="3339390"/>
          </a:xfrm>
        </p:spPr>
        <p:txBody>
          <a:bodyPr anchor="ctr">
            <a:normAutofit/>
          </a:bodyPr>
          <a:lstStyle/>
          <a:p>
            <a:r>
              <a:rPr lang="en-US" sz="6000"/>
              <a:t>Intel Asia-Pacific</a:t>
            </a:r>
          </a:p>
        </p:txBody>
      </p:sp>
      <p:sp>
        <p:nvSpPr>
          <p:cNvPr id="3" name="Subtitle 2">
            <a:extLst>
              <a:ext uri="{FF2B5EF4-FFF2-40B4-BE49-F238E27FC236}">
                <a16:creationId xmlns:a16="http://schemas.microsoft.com/office/drawing/2014/main" id="{9BFDFEE1-E9CC-6814-BC24-AE8ECB5813D7}"/>
              </a:ext>
            </a:extLst>
          </p:cNvPr>
          <p:cNvSpPr>
            <a:spLocks noGrp="1"/>
          </p:cNvSpPr>
          <p:nvPr>
            <p:ph type="subTitle" idx="1"/>
          </p:nvPr>
        </p:nvSpPr>
        <p:spPr>
          <a:xfrm>
            <a:off x="1078992" y="4876803"/>
            <a:ext cx="5364936" cy="909848"/>
          </a:xfrm>
        </p:spPr>
        <p:txBody>
          <a:bodyPr anchor="t">
            <a:normAutofit/>
          </a:bodyPr>
          <a:lstStyle/>
          <a:p>
            <a:r>
              <a:rPr lang="en-US" dirty="0"/>
              <a:t>The Catch &amp; Win Campaign</a:t>
            </a:r>
          </a:p>
        </p:txBody>
      </p:sp>
      <p:cxnSp>
        <p:nvCxnSpPr>
          <p:cNvPr id="11" name="Straight Connector 10">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40408"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346DFA0-9511-1BD4-1CEC-462F3155A801}"/>
              </a:ext>
            </a:extLst>
          </p:cNvPr>
          <p:cNvPicPr>
            <a:picLocks noChangeAspect="1"/>
          </p:cNvPicPr>
          <p:nvPr/>
        </p:nvPicPr>
        <p:blipFill rotWithShape="1">
          <a:blip r:embed="rId2"/>
          <a:srcRect l="26962" r="19808" b="1"/>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911081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lose-up of circuit board">
            <a:extLst>
              <a:ext uri="{FF2B5EF4-FFF2-40B4-BE49-F238E27FC236}">
                <a16:creationId xmlns:a16="http://schemas.microsoft.com/office/drawing/2014/main" id="{A54544B0-FF26-B0D6-9002-0BAEFCEC8B36}"/>
              </a:ext>
            </a:extLst>
          </p:cNvPr>
          <p:cNvPicPr>
            <a:picLocks noChangeAspect="1"/>
          </p:cNvPicPr>
          <p:nvPr/>
        </p:nvPicPr>
        <p:blipFill rotWithShape="1">
          <a:blip r:embed="rId2">
            <a:duotone>
              <a:schemeClr val="bg2">
                <a:shade val="45000"/>
                <a:satMod val="135000"/>
              </a:schemeClr>
              <a:prstClr val="white"/>
            </a:duotone>
            <a:alphaModFix amt="40000"/>
          </a:blip>
          <a:srcRect t="13783" b="1947"/>
          <a:stretch/>
        </p:blipFill>
        <p:spPr>
          <a:xfrm>
            <a:off x="20" y="10"/>
            <a:ext cx="12191980" cy="6857990"/>
          </a:xfrm>
          <a:prstGeom prst="rect">
            <a:avLst/>
          </a:prstGeom>
        </p:spPr>
      </p:pic>
      <p:sp>
        <p:nvSpPr>
          <p:cNvPr id="36" name="Rectangle 23">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75672-CDEA-40C3-CBC1-D6A4873FFF5E}"/>
              </a:ext>
            </a:extLst>
          </p:cNvPr>
          <p:cNvSpPr>
            <a:spLocks noGrp="1"/>
          </p:cNvSpPr>
          <p:nvPr>
            <p:ph type="title"/>
          </p:nvPr>
        </p:nvSpPr>
        <p:spPr>
          <a:xfrm>
            <a:off x="758952" y="1201002"/>
            <a:ext cx="3831335" cy="4312829"/>
          </a:xfrm>
        </p:spPr>
        <p:txBody>
          <a:bodyPr>
            <a:normAutofit/>
          </a:bodyPr>
          <a:lstStyle/>
          <a:p>
            <a:r>
              <a:rPr lang="en-US"/>
              <a:t>Intel Inside</a:t>
            </a:r>
            <a:br>
              <a:rPr lang="en-US"/>
            </a:br>
            <a:endParaRPr lang="en-US"/>
          </a:p>
        </p:txBody>
      </p:sp>
      <p:cxnSp>
        <p:nvCxnSpPr>
          <p:cNvPr id="37" name="Straight Connector 25">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 name="Content Placeholder 3">
            <a:extLst>
              <a:ext uri="{FF2B5EF4-FFF2-40B4-BE49-F238E27FC236}">
                <a16:creationId xmlns:a16="http://schemas.microsoft.com/office/drawing/2014/main" id="{68224B73-6715-7883-50CD-5352F362506B}"/>
              </a:ext>
            </a:extLst>
          </p:cNvPr>
          <p:cNvGraphicFramePr>
            <a:graphicFrameLocks noGrp="1"/>
          </p:cNvGraphicFramePr>
          <p:nvPr>
            <p:ph idx="1"/>
            <p:extLst>
              <p:ext uri="{D42A27DB-BD31-4B8C-83A1-F6EECF244321}">
                <p14:modId xmlns:p14="http://schemas.microsoft.com/office/powerpoint/2010/main" val="2505386617"/>
              </p:ext>
            </p:extLst>
          </p:nvPr>
        </p:nvGraphicFramePr>
        <p:xfrm>
          <a:off x="5232992" y="1201002"/>
          <a:ext cx="6197007" cy="4312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121139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gital pattern of letters and numbers">
            <a:extLst>
              <a:ext uri="{FF2B5EF4-FFF2-40B4-BE49-F238E27FC236}">
                <a16:creationId xmlns:a16="http://schemas.microsoft.com/office/drawing/2014/main" id="{1DB47BBC-BE9B-D483-F50B-06040931BA93}"/>
              </a:ext>
            </a:extLst>
          </p:cNvPr>
          <p:cNvPicPr>
            <a:picLocks noChangeAspect="1"/>
          </p:cNvPicPr>
          <p:nvPr/>
        </p:nvPicPr>
        <p:blipFill rotWithShape="1">
          <a:blip r:embed="rId2">
            <a:duotone>
              <a:schemeClr val="bg2">
                <a:shade val="45000"/>
                <a:satMod val="135000"/>
              </a:schemeClr>
              <a:prstClr val="white"/>
            </a:duotone>
            <a:alphaModFix amt="40000"/>
          </a:blip>
          <a:srcRect t="7865" b="7865"/>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7983A-486A-0423-9E6D-E85AD205BE71}"/>
              </a:ext>
            </a:extLst>
          </p:cNvPr>
          <p:cNvSpPr>
            <a:spLocks noGrp="1"/>
          </p:cNvSpPr>
          <p:nvPr>
            <p:ph type="title"/>
          </p:nvPr>
        </p:nvSpPr>
        <p:spPr>
          <a:xfrm>
            <a:off x="758952" y="1201002"/>
            <a:ext cx="3831335" cy="4312829"/>
          </a:xfrm>
        </p:spPr>
        <p:txBody>
          <a:bodyPr>
            <a:normAutofit/>
          </a:bodyPr>
          <a:lstStyle/>
          <a:p>
            <a:r>
              <a:rPr lang="en-US" sz="5600"/>
              <a:t>Introduction</a:t>
            </a:r>
          </a:p>
        </p:txBody>
      </p:sp>
      <p:cxnSp>
        <p:nvCxnSpPr>
          <p:cNvPr id="26" name="Straight Connector 25">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5" name="Content Placeholder 4">
            <a:extLst>
              <a:ext uri="{FF2B5EF4-FFF2-40B4-BE49-F238E27FC236}">
                <a16:creationId xmlns:a16="http://schemas.microsoft.com/office/drawing/2014/main" id="{82DFA348-080C-162D-ABD6-4C53499F14F4}"/>
              </a:ext>
            </a:extLst>
          </p:cNvPr>
          <p:cNvGraphicFramePr>
            <a:graphicFrameLocks noGrp="1"/>
          </p:cNvGraphicFramePr>
          <p:nvPr>
            <p:ph idx="1"/>
            <p:extLst>
              <p:ext uri="{D42A27DB-BD31-4B8C-83A1-F6EECF244321}">
                <p14:modId xmlns:p14="http://schemas.microsoft.com/office/powerpoint/2010/main" val="1064120074"/>
              </p:ext>
            </p:extLst>
          </p:nvPr>
        </p:nvGraphicFramePr>
        <p:xfrm>
          <a:off x="5232992" y="1201002"/>
          <a:ext cx="6197007" cy="4312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73433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9EA1D-8AB1-39D2-2998-3A7479C17EAB}"/>
              </a:ext>
            </a:extLst>
          </p:cNvPr>
          <p:cNvSpPr>
            <a:spLocks noGrp="1"/>
          </p:cNvSpPr>
          <p:nvPr>
            <p:ph type="title"/>
          </p:nvPr>
        </p:nvSpPr>
        <p:spPr>
          <a:xfrm>
            <a:off x="1068497" y="1063256"/>
            <a:ext cx="5312254" cy="1540106"/>
          </a:xfrm>
        </p:spPr>
        <p:txBody>
          <a:bodyPr>
            <a:normAutofit fontScale="90000"/>
          </a:bodyPr>
          <a:lstStyle/>
          <a:p>
            <a:r>
              <a:rPr lang="en-US" sz="5100" dirty="0"/>
              <a:t>The Catch &amp; Win Marketing Campaign</a:t>
            </a:r>
          </a:p>
        </p:txBody>
      </p:sp>
      <p:cxnSp>
        <p:nvCxnSpPr>
          <p:cNvPr id="29" name="Straight Connector 28">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Circuit board background">
            <a:extLst>
              <a:ext uri="{FF2B5EF4-FFF2-40B4-BE49-F238E27FC236}">
                <a16:creationId xmlns:a16="http://schemas.microsoft.com/office/drawing/2014/main" id="{18105B6A-6669-EB91-8F1B-70C67BFE9CBF}"/>
              </a:ext>
            </a:extLst>
          </p:cNvPr>
          <p:cNvPicPr>
            <a:picLocks noChangeAspect="1"/>
          </p:cNvPicPr>
          <p:nvPr/>
        </p:nvPicPr>
        <p:blipFill rotWithShape="1">
          <a:blip r:embed="rId2"/>
          <a:srcRect l="6711" r="42721"/>
          <a:stretch/>
        </p:blipFill>
        <p:spPr>
          <a:xfrm>
            <a:off x="6976934" y="10"/>
            <a:ext cx="5215066"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3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6" name="Content Placeholder 5">
            <a:extLst>
              <a:ext uri="{FF2B5EF4-FFF2-40B4-BE49-F238E27FC236}">
                <a16:creationId xmlns:a16="http://schemas.microsoft.com/office/drawing/2014/main" id="{6C25FFFB-5808-76C1-460D-9633C5D7682E}"/>
              </a:ext>
            </a:extLst>
          </p:cNvPr>
          <p:cNvGraphicFramePr>
            <a:graphicFrameLocks noGrp="1"/>
          </p:cNvGraphicFramePr>
          <p:nvPr>
            <p:ph idx="1"/>
            <p:extLst>
              <p:ext uri="{D42A27DB-BD31-4B8C-83A1-F6EECF244321}">
                <p14:modId xmlns:p14="http://schemas.microsoft.com/office/powerpoint/2010/main" val="2732456678"/>
              </p:ext>
            </p:extLst>
          </p:nvPr>
        </p:nvGraphicFramePr>
        <p:xfrm>
          <a:off x="1068497" y="2933390"/>
          <a:ext cx="5312254" cy="2861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7149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B5B36-807E-59AE-B2EB-FC33607D628D}"/>
              </a:ext>
            </a:extLst>
          </p:cNvPr>
          <p:cNvSpPr>
            <a:spLocks noGrp="1"/>
          </p:cNvSpPr>
          <p:nvPr>
            <p:ph type="title"/>
          </p:nvPr>
        </p:nvSpPr>
        <p:spPr>
          <a:xfrm>
            <a:off x="758952" y="420625"/>
            <a:ext cx="10667998" cy="1326814"/>
          </a:xfrm>
        </p:spPr>
        <p:txBody>
          <a:bodyPr anchor="ctr">
            <a:normAutofit/>
          </a:bodyPr>
          <a:lstStyle/>
          <a:p>
            <a:r>
              <a:rPr lang="en-US" dirty="0"/>
              <a:t>Campaign Strategy</a:t>
            </a:r>
          </a:p>
        </p:txBody>
      </p:sp>
      <p:cxnSp>
        <p:nvCxnSpPr>
          <p:cNvPr id="20" name="Straight Connector 12">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Hand placing stars">
            <a:extLst>
              <a:ext uri="{FF2B5EF4-FFF2-40B4-BE49-F238E27FC236}">
                <a16:creationId xmlns:a16="http://schemas.microsoft.com/office/drawing/2014/main" id="{56997BFE-6B8F-6246-AC45-753BEB129F82}"/>
              </a:ext>
            </a:extLst>
          </p:cNvPr>
          <p:cNvPicPr>
            <a:picLocks noChangeAspect="1"/>
          </p:cNvPicPr>
          <p:nvPr/>
        </p:nvPicPr>
        <p:blipFill rotWithShape="1">
          <a:blip r:embed="rId2"/>
          <a:srcRect t="7126" r="2" b="2"/>
          <a:stretch/>
        </p:blipFill>
        <p:spPr>
          <a:xfrm>
            <a:off x="0" y="2202302"/>
            <a:ext cx="7534635" cy="4670981"/>
          </a:xfrm>
          <a:prstGeom prst="rect">
            <a:avLst/>
          </a:prstGeom>
        </p:spPr>
      </p:pic>
      <p:sp>
        <p:nvSpPr>
          <p:cNvPr id="2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 name="Content Placeholder 3">
            <a:extLst>
              <a:ext uri="{FF2B5EF4-FFF2-40B4-BE49-F238E27FC236}">
                <a16:creationId xmlns:a16="http://schemas.microsoft.com/office/drawing/2014/main" id="{966D1A87-153A-7BB6-A417-A18A477D18B6}"/>
              </a:ext>
            </a:extLst>
          </p:cNvPr>
          <p:cNvGraphicFramePr>
            <a:graphicFrameLocks noGrp="1"/>
          </p:cNvGraphicFramePr>
          <p:nvPr>
            <p:ph idx="1"/>
            <p:extLst>
              <p:ext uri="{D42A27DB-BD31-4B8C-83A1-F6EECF244321}">
                <p14:modId xmlns:p14="http://schemas.microsoft.com/office/powerpoint/2010/main" val="2909551266"/>
              </p:ext>
            </p:extLst>
          </p:nvPr>
        </p:nvGraphicFramePr>
        <p:xfrm>
          <a:off x="7888666" y="2202302"/>
          <a:ext cx="3541205" cy="3579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33084EB-2070-4509-6F21-80DADBADDAC1}"/>
              </a:ext>
            </a:extLst>
          </p:cNvPr>
          <p:cNvSpPr txBox="1"/>
          <p:nvPr/>
        </p:nvSpPr>
        <p:spPr>
          <a:xfrm>
            <a:off x="0" y="5592974"/>
            <a:ext cx="72009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Top 10 local participant, they would give entry into the competition and top players will win  ultra book.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150 ultra books as prize in  8 weeks program.</a:t>
            </a:r>
          </a:p>
        </p:txBody>
      </p:sp>
    </p:spTree>
    <p:extLst>
      <p:ext uri="{BB962C8B-B14F-4D97-AF65-F5344CB8AC3E}">
        <p14:creationId xmlns:p14="http://schemas.microsoft.com/office/powerpoint/2010/main" val="322115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3">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Three blank billboard frames">
            <a:extLst>
              <a:ext uri="{FF2B5EF4-FFF2-40B4-BE49-F238E27FC236}">
                <a16:creationId xmlns:a16="http://schemas.microsoft.com/office/drawing/2014/main" id="{F5EE3CB9-0E19-F540-075B-C9FC524C39BC}"/>
              </a:ext>
            </a:extLst>
          </p:cNvPr>
          <p:cNvPicPr>
            <a:picLocks noChangeAspect="1"/>
          </p:cNvPicPr>
          <p:nvPr/>
        </p:nvPicPr>
        <p:blipFill rotWithShape="1">
          <a:blip r:embed="rId3">
            <a:duotone>
              <a:schemeClr val="bg2">
                <a:shade val="45000"/>
                <a:satMod val="135000"/>
              </a:schemeClr>
              <a:prstClr val="white"/>
            </a:duotone>
            <a:alphaModFix amt="40000"/>
          </a:blip>
          <a:srcRect t="1452" b="13962"/>
          <a:stretch/>
        </p:blipFill>
        <p:spPr>
          <a:xfrm>
            <a:off x="20" y="10"/>
            <a:ext cx="12191980" cy="6857990"/>
          </a:xfrm>
          <a:prstGeom prst="rect">
            <a:avLst/>
          </a:prstGeom>
        </p:spPr>
      </p:pic>
      <p:sp>
        <p:nvSpPr>
          <p:cNvPr id="43" name="Rectangle 35">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6C331-2017-E358-955F-028A6A74BCE9}"/>
              </a:ext>
            </a:extLst>
          </p:cNvPr>
          <p:cNvSpPr>
            <a:spLocks noGrp="1"/>
          </p:cNvSpPr>
          <p:nvPr>
            <p:ph type="title"/>
          </p:nvPr>
        </p:nvSpPr>
        <p:spPr>
          <a:xfrm>
            <a:off x="758952" y="1201002"/>
            <a:ext cx="3831335" cy="4312829"/>
          </a:xfrm>
        </p:spPr>
        <p:txBody>
          <a:bodyPr>
            <a:normAutofit/>
          </a:bodyPr>
          <a:lstStyle/>
          <a:p>
            <a:r>
              <a:rPr lang="en-US" sz="4700"/>
              <a:t>Advertisement Program</a:t>
            </a:r>
          </a:p>
        </p:txBody>
      </p:sp>
      <p:cxnSp>
        <p:nvCxnSpPr>
          <p:cNvPr id="44" name="Straight Connector 37">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 name="Content Placeholder 3">
            <a:extLst>
              <a:ext uri="{FF2B5EF4-FFF2-40B4-BE49-F238E27FC236}">
                <a16:creationId xmlns:a16="http://schemas.microsoft.com/office/drawing/2014/main" id="{9040A125-CEA4-E44E-6764-C79C782B5BF6}"/>
              </a:ext>
            </a:extLst>
          </p:cNvPr>
          <p:cNvGraphicFramePr>
            <a:graphicFrameLocks noGrp="1"/>
          </p:cNvGraphicFramePr>
          <p:nvPr>
            <p:ph idx="1"/>
            <p:extLst>
              <p:ext uri="{D42A27DB-BD31-4B8C-83A1-F6EECF244321}">
                <p14:modId xmlns:p14="http://schemas.microsoft.com/office/powerpoint/2010/main" val="4018012650"/>
              </p:ext>
            </p:extLst>
          </p:nvPr>
        </p:nvGraphicFramePr>
        <p:xfrm>
          <a:off x="5014915" y="471488"/>
          <a:ext cx="7177085" cy="6000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9159309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6" name="Rectangle 485">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0" name="Picture 480" descr="A picture containing graphical user interface&#10;&#10;Description automatically generated">
            <a:extLst>
              <a:ext uri="{FF2B5EF4-FFF2-40B4-BE49-F238E27FC236}">
                <a16:creationId xmlns:a16="http://schemas.microsoft.com/office/drawing/2014/main" id="{DFEEB176-D30F-B437-2C5F-9D541930D51D}"/>
              </a:ext>
            </a:extLst>
          </p:cNvPr>
          <p:cNvPicPr>
            <a:picLocks noChangeAspect="1"/>
          </p:cNvPicPr>
          <p:nvPr/>
        </p:nvPicPr>
        <p:blipFill rotWithShape="1">
          <a:blip r:embed="rId2">
            <a:duotone>
              <a:schemeClr val="bg2">
                <a:shade val="45000"/>
                <a:satMod val="135000"/>
              </a:schemeClr>
              <a:prstClr val="white"/>
            </a:duotone>
            <a:alphaModFix amt="40000"/>
            <a:extLst>
              <a:ext uri="{837473B0-CC2E-450A-ABE3-18F120FF3D39}">
                <a1611:picAttrSrcUrl xmlns:a1611="http://schemas.microsoft.com/office/drawing/2016/11/main" r:id="rId3"/>
              </a:ext>
            </a:extLst>
          </a:blip>
          <a:srcRect b="12791"/>
          <a:stretch/>
        </p:blipFill>
        <p:spPr>
          <a:xfrm>
            <a:off x="20" y="10"/>
            <a:ext cx="12191980" cy="6857990"/>
          </a:xfrm>
          <a:prstGeom prst="rect">
            <a:avLst/>
          </a:prstGeom>
        </p:spPr>
      </p:pic>
      <p:sp>
        <p:nvSpPr>
          <p:cNvPr id="497" name="Rectangle 487">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64C1B-A897-8DE1-0C84-6C440B42C9C5}"/>
              </a:ext>
            </a:extLst>
          </p:cNvPr>
          <p:cNvSpPr>
            <a:spLocks noGrp="1"/>
          </p:cNvSpPr>
          <p:nvPr>
            <p:ph type="title"/>
          </p:nvPr>
        </p:nvSpPr>
        <p:spPr>
          <a:xfrm>
            <a:off x="758952" y="1201002"/>
            <a:ext cx="3831335" cy="4312829"/>
          </a:xfrm>
        </p:spPr>
        <p:txBody>
          <a:bodyPr>
            <a:normAutofit/>
          </a:bodyPr>
          <a:lstStyle/>
          <a:p>
            <a:r>
              <a:rPr lang="en-US" dirty="0"/>
              <a:t>Social Marketing in Facebook Marketing </a:t>
            </a:r>
          </a:p>
        </p:txBody>
      </p:sp>
      <p:cxnSp>
        <p:nvCxnSpPr>
          <p:cNvPr id="498" name="Straight Connector 489">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9"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 name="Diagram 4">
            <a:extLst>
              <a:ext uri="{FF2B5EF4-FFF2-40B4-BE49-F238E27FC236}">
                <a16:creationId xmlns:a16="http://schemas.microsoft.com/office/drawing/2014/main" id="{A3D14674-7F33-022F-252C-70FB07848BDC}"/>
              </a:ext>
            </a:extLst>
          </p:cNvPr>
          <p:cNvGraphicFramePr>
            <a:graphicFrameLocks noGrp="1"/>
          </p:cNvGraphicFramePr>
          <p:nvPr>
            <p:ph idx="1"/>
            <p:extLst>
              <p:ext uri="{D42A27DB-BD31-4B8C-83A1-F6EECF244321}">
                <p14:modId xmlns:p14="http://schemas.microsoft.com/office/powerpoint/2010/main" val="2905497051"/>
              </p:ext>
            </p:extLst>
          </p:nvPr>
        </p:nvGraphicFramePr>
        <p:xfrm>
          <a:off x="5232992" y="1201002"/>
          <a:ext cx="6197007" cy="43128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1" name="TextBox 480">
            <a:extLst>
              <a:ext uri="{FF2B5EF4-FFF2-40B4-BE49-F238E27FC236}">
                <a16:creationId xmlns:a16="http://schemas.microsoft.com/office/drawing/2014/main" id="{3D4C9536-EDB6-FA2C-D091-FC93BB441ACB}"/>
              </a:ext>
            </a:extLst>
          </p:cNvPr>
          <p:cNvSpPr txBox="1"/>
          <p:nvPr/>
        </p:nvSpPr>
        <p:spPr>
          <a:xfrm>
            <a:off x="9413675" y="6657945"/>
            <a:ext cx="277832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79167070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82" name="Rectangle 1274">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Rectangle 1276">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9" name="Picture 1269" descr="A picture containing diagram&#10;&#10;Description automatically generated">
            <a:extLst>
              <a:ext uri="{FF2B5EF4-FFF2-40B4-BE49-F238E27FC236}">
                <a16:creationId xmlns:a16="http://schemas.microsoft.com/office/drawing/2014/main" id="{4634D44C-B005-A7D9-40EC-ED54088B6D76}"/>
              </a:ext>
            </a:extLst>
          </p:cNvPr>
          <p:cNvPicPr>
            <a:picLocks noChangeAspect="1"/>
          </p:cNvPicPr>
          <p:nvPr/>
        </p:nvPicPr>
        <p:blipFill rotWithShape="1">
          <a:blip r:embed="rId2">
            <a:duotone>
              <a:schemeClr val="bg2">
                <a:shade val="45000"/>
                <a:satMod val="135000"/>
              </a:schemeClr>
              <a:prstClr val="white"/>
            </a:duotone>
            <a:alphaModFix amt="30000"/>
            <a:extLst>
              <a:ext uri="{837473B0-CC2E-450A-ABE3-18F120FF3D39}">
                <a1611:picAttrSrcUrl xmlns:a1611="http://schemas.microsoft.com/office/drawing/2016/11/main" r:id="rId3"/>
              </a:ext>
            </a:extLst>
          </a:blip>
          <a:srcRect t="6560" b="5549"/>
          <a:stretch/>
        </p:blipFill>
        <p:spPr>
          <a:xfrm>
            <a:off x="8701" y="10"/>
            <a:ext cx="12192000" cy="6857990"/>
          </a:xfrm>
          <a:prstGeom prst="rect">
            <a:avLst/>
          </a:prstGeom>
        </p:spPr>
      </p:pic>
      <p:sp>
        <p:nvSpPr>
          <p:cNvPr id="2" name="Title 1">
            <a:extLst>
              <a:ext uri="{FF2B5EF4-FFF2-40B4-BE49-F238E27FC236}">
                <a16:creationId xmlns:a16="http://schemas.microsoft.com/office/drawing/2014/main" id="{B2FFF4E6-25DC-9A59-1A99-38A133F5BAE2}"/>
              </a:ext>
            </a:extLst>
          </p:cNvPr>
          <p:cNvSpPr>
            <a:spLocks noGrp="1"/>
          </p:cNvSpPr>
          <p:nvPr>
            <p:ph type="title"/>
          </p:nvPr>
        </p:nvSpPr>
        <p:spPr>
          <a:xfrm>
            <a:off x="758952" y="1201002"/>
            <a:ext cx="3831335" cy="4312829"/>
          </a:xfrm>
        </p:spPr>
        <p:txBody>
          <a:bodyPr>
            <a:normAutofit/>
          </a:bodyPr>
          <a:lstStyle/>
          <a:p>
            <a:r>
              <a:rPr lang="en-GB" dirty="0"/>
              <a:t>Facebook</a:t>
            </a:r>
          </a:p>
        </p:txBody>
      </p:sp>
      <p:cxnSp>
        <p:nvCxnSpPr>
          <p:cNvPr id="1284" name="Straight Connector 1278">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81"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 name="Diagram 4">
            <a:extLst>
              <a:ext uri="{FF2B5EF4-FFF2-40B4-BE49-F238E27FC236}">
                <a16:creationId xmlns:a16="http://schemas.microsoft.com/office/drawing/2014/main" id="{7CBE0BAE-3931-2984-F528-14F5D636CF67}"/>
              </a:ext>
            </a:extLst>
          </p:cNvPr>
          <p:cNvGraphicFramePr>
            <a:graphicFrameLocks noGrp="1"/>
          </p:cNvGraphicFramePr>
          <p:nvPr>
            <p:ph idx="1"/>
            <p:extLst>
              <p:ext uri="{D42A27DB-BD31-4B8C-83A1-F6EECF244321}">
                <p14:modId xmlns:p14="http://schemas.microsoft.com/office/powerpoint/2010/main" val="3514600226"/>
              </p:ext>
            </p:extLst>
          </p:nvPr>
        </p:nvGraphicFramePr>
        <p:xfrm>
          <a:off x="5232992" y="1201002"/>
          <a:ext cx="6197007" cy="43128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70" name="TextBox 1269">
            <a:extLst>
              <a:ext uri="{FF2B5EF4-FFF2-40B4-BE49-F238E27FC236}">
                <a16:creationId xmlns:a16="http://schemas.microsoft.com/office/drawing/2014/main" id="{575A1CC4-0785-2E2D-1398-49F3C39DCACB}"/>
              </a:ext>
            </a:extLst>
          </p:cNvPr>
          <p:cNvSpPr txBox="1"/>
          <p:nvPr/>
        </p:nvSpPr>
        <p:spPr>
          <a:xfrm>
            <a:off x="9565044" y="6657945"/>
            <a:ext cx="263565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798083601"/>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301B28"/>
      </a:dk2>
      <a:lt2>
        <a:srgbClr val="F0F3F3"/>
      </a:lt2>
      <a:accent1>
        <a:srgbClr val="C34D66"/>
      </a:accent1>
      <a:accent2>
        <a:srgbClr val="B13B86"/>
      </a:accent2>
      <a:accent3>
        <a:srgbClr val="BE4DC3"/>
      </a:accent3>
      <a:accent4>
        <a:srgbClr val="7A3BB1"/>
      </a:accent4>
      <a:accent5>
        <a:srgbClr val="5B4DC3"/>
      </a:accent5>
      <a:accent6>
        <a:srgbClr val="3B5EB1"/>
      </a:accent6>
      <a:hlink>
        <a:srgbClr val="7757C7"/>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298</Words>
  <Application>Microsoft Office PowerPoint</Application>
  <PresentationFormat>Widescreen</PresentationFormat>
  <Paragraphs>68</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HeadlinesVTI</vt:lpstr>
      <vt:lpstr>Business Modeling and Optimization</vt:lpstr>
      <vt:lpstr>Intel Asia-Pacific</vt:lpstr>
      <vt:lpstr>Intel Inside </vt:lpstr>
      <vt:lpstr>Introduction</vt:lpstr>
      <vt:lpstr>The Catch &amp; Win Marketing Campaign</vt:lpstr>
      <vt:lpstr>Campaign Strategy</vt:lpstr>
      <vt:lpstr>Advertisement Program</vt:lpstr>
      <vt:lpstr>Social Marketing in Facebook Marketing </vt:lpstr>
      <vt:lpstr>Facebook</vt:lpstr>
      <vt:lpstr>Original Media Purchase Plan</vt:lpstr>
      <vt:lpstr> Facebook Advertising Metrics</vt:lpstr>
      <vt:lpstr>Media Buying problem</vt:lpstr>
      <vt:lpstr>Analytics of market</vt:lpstr>
      <vt:lpstr>Analytics of market.</vt:lpstr>
      <vt:lpstr>Problem Statement</vt:lpstr>
      <vt:lpstr>Optimal solution to maximize the number of Impressions.</vt:lpstr>
      <vt:lpstr>Optimal solution to maximize the number of Click-throughs.</vt:lpstr>
      <vt:lpstr>Modified Model</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Asia-Pacific</dc:title>
  <dc:creator>Lokesh Puli</dc:creator>
  <cp:lastModifiedBy>Lokesh Puli</cp:lastModifiedBy>
  <cp:revision>322</cp:revision>
  <dcterms:created xsi:type="dcterms:W3CDTF">2023-04-28T18:42:48Z</dcterms:created>
  <dcterms:modified xsi:type="dcterms:W3CDTF">2023-05-04T22:41:18Z</dcterms:modified>
</cp:coreProperties>
</file>